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handoutMasterIdLst>
    <p:handoutMasterId r:id="rId13"/>
  </p:handoutMasterIdLst>
  <p:sldIdLst>
    <p:sldId id="259" r:id="rId3"/>
    <p:sldId id="273" r:id="rId4"/>
    <p:sldId id="276" r:id="rId5"/>
    <p:sldId id="275" r:id="rId6"/>
    <p:sldId id="269" r:id="rId7"/>
    <p:sldId id="265" r:id="rId8"/>
    <p:sldId id="266" r:id="rId9"/>
    <p:sldId id="271" r:id="rId10"/>
    <p:sldId id="277" r:id="rId11"/>
    <p:sldId id="278" r:id="rId12"/>
  </p:sldIdLst>
  <p:sldSz cx="9144000" cy="6858000" type="screen4x3"/>
  <p:notesSz cx="6669088" cy="9928225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43" autoAdjust="0"/>
  </p:normalViewPr>
  <p:slideViewPr>
    <p:cSldViewPr>
      <p:cViewPr varScale="1">
        <p:scale>
          <a:sx n="65" d="100"/>
          <a:sy n="65" d="100"/>
        </p:scale>
        <p:origin x="-5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20757D-36FA-4C59-BB60-BC2089D2A638}" type="datetimeFigureOut">
              <a:rPr lang="sv-SE" smtClean="0"/>
              <a:pPr/>
              <a:t>2011-11-30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0D7530-CA5B-43E8-9BE6-F5DCB2D7B82F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17" name="Underrubrik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v-SE" smtClean="0"/>
              <a:t>Klicka här för att ändra format på underrubrik i bakgrunden</a:t>
            </a:r>
            <a:endParaRPr kumimoji="0" lang="en-US"/>
          </a:p>
        </p:txBody>
      </p:sp>
      <p:sp>
        <p:nvSpPr>
          <p:cNvPr id="30" name="Platshållare fö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AAE9-7F1C-4DD5-AAAA-E6CEE8672045}" type="datetimeFigureOut">
              <a:rPr lang="sv-SE" smtClean="0"/>
              <a:pPr/>
              <a:t>2011-11-30</a:t>
            </a:fld>
            <a:endParaRPr lang="sv-SE"/>
          </a:p>
        </p:txBody>
      </p:sp>
      <p:sp>
        <p:nvSpPr>
          <p:cNvPr id="19" name="Platshållare för sidfo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27" name="Platshållare för bild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C4CF-7CAC-4E9A-A7A9-BEFF453C9DF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AAE9-7F1C-4DD5-AAAA-E6CEE8672045}" type="datetimeFigureOut">
              <a:rPr lang="sv-SE" smtClean="0"/>
              <a:pPr/>
              <a:t>2011-11-30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C4CF-7CAC-4E9A-A7A9-BEFF453C9DF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AAE9-7F1C-4DD5-AAAA-E6CEE8672045}" type="datetimeFigureOut">
              <a:rPr lang="sv-SE" smtClean="0"/>
              <a:pPr/>
              <a:t>2011-11-30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C4CF-7CAC-4E9A-A7A9-BEFF453C9DF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AAE9-7F1C-4DD5-AAAA-E6CEE8672045}" type="datetimeFigureOut">
              <a:rPr lang="sv-SE" smtClean="0"/>
              <a:pPr/>
              <a:t>2011-11-30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C4CF-7CAC-4E9A-A7A9-BEFF453C9DF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AAE9-7F1C-4DD5-AAAA-E6CEE8672045}" type="datetimeFigureOut">
              <a:rPr lang="sv-SE" smtClean="0"/>
              <a:pPr/>
              <a:t>2011-11-30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C4CF-7CAC-4E9A-A7A9-BEFF453C9DF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AAE9-7F1C-4DD5-AAAA-E6CEE8672045}" type="datetimeFigureOut">
              <a:rPr lang="sv-SE" smtClean="0"/>
              <a:pPr/>
              <a:t>2011-11-30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C4CF-7CAC-4E9A-A7A9-BEFF453C9DF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AAE9-7F1C-4DD5-AAAA-E6CEE8672045}" type="datetimeFigureOut">
              <a:rPr lang="sv-SE" smtClean="0"/>
              <a:pPr/>
              <a:t>2011-11-30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C4CF-7CAC-4E9A-A7A9-BEFF453C9DF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AAE9-7F1C-4DD5-AAAA-E6CEE8672045}" type="datetimeFigureOut">
              <a:rPr lang="sv-SE" smtClean="0"/>
              <a:pPr/>
              <a:t>2011-11-30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C4CF-7CAC-4E9A-A7A9-BEFF453C9DF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AAE9-7F1C-4DD5-AAAA-E6CEE8672045}" type="datetimeFigureOut">
              <a:rPr lang="sv-SE" smtClean="0"/>
              <a:pPr/>
              <a:t>2011-11-30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C4CF-7CAC-4E9A-A7A9-BEFF453C9DF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AAE9-7F1C-4DD5-AAAA-E6CEE8672045}" type="datetimeFigureOut">
              <a:rPr lang="sv-SE" smtClean="0"/>
              <a:pPr/>
              <a:t>2011-11-30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C4CF-7CAC-4E9A-A7A9-BEFF453C9DF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AAE9-7F1C-4DD5-AAAA-E6CEE8672045}" type="datetimeFigureOut">
              <a:rPr lang="sv-SE" smtClean="0"/>
              <a:pPr/>
              <a:t>2011-11-30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C4CF-7CAC-4E9A-A7A9-BEFF453C9DF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AAE9-7F1C-4DD5-AAAA-E6CEE8672045}" type="datetimeFigureOut">
              <a:rPr lang="sv-SE" smtClean="0"/>
              <a:pPr/>
              <a:t>2011-11-30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C4CF-7CAC-4E9A-A7A9-BEFF453C9DF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AAE9-7F1C-4DD5-AAAA-E6CEE8672045}" type="datetimeFigureOut">
              <a:rPr lang="sv-SE" smtClean="0"/>
              <a:pPr/>
              <a:t>2011-11-30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C4CF-7CAC-4E9A-A7A9-BEFF453C9DF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AAE9-7F1C-4DD5-AAAA-E6CEE8672045}" type="datetimeFigureOut">
              <a:rPr lang="sv-SE" smtClean="0"/>
              <a:pPr/>
              <a:t>2011-11-30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C4CF-7CAC-4E9A-A7A9-BEFF453C9DF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AAE9-7F1C-4DD5-AAAA-E6CEE8672045}" type="datetimeFigureOut">
              <a:rPr lang="sv-SE" smtClean="0"/>
              <a:pPr/>
              <a:t>2011-11-30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C4CF-7CAC-4E9A-A7A9-BEFF453C9DF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AAE9-7F1C-4DD5-AAAA-E6CEE8672045}" type="datetimeFigureOut">
              <a:rPr lang="sv-SE" smtClean="0"/>
              <a:pPr/>
              <a:t>2011-11-30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C4CF-7CAC-4E9A-A7A9-BEFF453C9DF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AAE9-7F1C-4DD5-AAAA-E6CEE8672045}" type="datetimeFigureOut">
              <a:rPr lang="sv-SE" smtClean="0"/>
              <a:pPr/>
              <a:t>2011-11-30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C4CF-7CAC-4E9A-A7A9-BEFF453C9DF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AAE9-7F1C-4DD5-AAAA-E6CEE8672045}" type="datetimeFigureOut">
              <a:rPr lang="sv-SE" smtClean="0"/>
              <a:pPr/>
              <a:t>2011-11-30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C4CF-7CAC-4E9A-A7A9-BEFF453C9DF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AAE9-7F1C-4DD5-AAAA-E6CEE8672045}" type="datetimeFigureOut">
              <a:rPr lang="sv-SE" smtClean="0"/>
              <a:pPr/>
              <a:t>2011-11-30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C4CF-7CAC-4E9A-A7A9-BEFF453C9DF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AAE9-7F1C-4DD5-AAAA-E6CEE8672045}" type="datetimeFigureOut">
              <a:rPr lang="sv-SE" smtClean="0"/>
              <a:pPr/>
              <a:t>2011-11-30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C4CF-7CAC-4E9A-A7A9-BEFF453C9DF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AAE9-7F1C-4DD5-AAAA-E6CEE8672045}" type="datetimeFigureOut">
              <a:rPr lang="sv-SE" smtClean="0"/>
              <a:pPr/>
              <a:t>2011-11-30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5C4CF-7CAC-4E9A-A7A9-BEFF453C9DF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med klippt och rundat hör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ätvinklig triangel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AAE9-7F1C-4DD5-AAAA-E6CEE8672045}" type="datetimeFigureOut">
              <a:rPr lang="sv-SE" smtClean="0"/>
              <a:pPr/>
              <a:t>2011-11-30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275C4CF-7CAC-4E9A-A7A9-BEFF453C9DFC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sv-SE" smtClean="0"/>
              <a:t>Klicka på ikonen för att lägga till en bild</a:t>
            </a:r>
            <a:endParaRPr kumimoji="0" lang="en-US" dirty="0"/>
          </a:p>
        </p:txBody>
      </p:sp>
      <p:sp>
        <p:nvSpPr>
          <p:cNvPr id="10" name="Frihandsfigur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ihandsfigur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ihandsfigur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ihandsfigur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Platshållare för rubrik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0" name="Platshållare för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  <a:p>
            <a:pPr lvl="1" eaLnBrk="1" latinLnBrk="0" hangingPunct="1"/>
            <a:r>
              <a:rPr kumimoji="0" lang="sv-SE" smtClean="0"/>
              <a:t>Nivå två</a:t>
            </a:r>
          </a:p>
          <a:p>
            <a:pPr lvl="2" eaLnBrk="1" latinLnBrk="0" hangingPunct="1"/>
            <a:r>
              <a:rPr kumimoji="0" lang="sv-SE" smtClean="0"/>
              <a:t>Nivå tre</a:t>
            </a:r>
          </a:p>
          <a:p>
            <a:pPr lvl="3" eaLnBrk="1" latinLnBrk="0" hangingPunct="1"/>
            <a:r>
              <a:rPr kumimoji="0" lang="sv-SE" smtClean="0"/>
              <a:t>Nivå fyra</a:t>
            </a:r>
          </a:p>
          <a:p>
            <a:pPr lvl="4" eaLnBrk="1" latinLnBrk="0" hangingPunct="1"/>
            <a:r>
              <a:rPr kumimoji="0" lang="sv-SE" smtClean="0"/>
              <a:t>Nivå fem</a:t>
            </a:r>
            <a:endParaRPr kumimoji="0" lang="en-US"/>
          </a:p>
        </p:txBody>
      </p:sp>
      <p:sp>
        <p:nvSpPr>
          <p:cNvPr id="10" name="Platshållare för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35AAE9-7F1C-4DD5-AAAA-E6CEE8672045}" type="datetimeFigureOut">
              <a:rPr lang="sv-SE" smtClean="0"/>
              <a:pPr/>
              <a:t>2011-11-30</a:t>
            </a:fld>
            <a:endParaRPr lang="sv-SE"/>
          </a:p>
        </p:txBody>
      </p:sp>
      <p:sp>
        <p:nvSpPr>
          <p:cNvPr id="22" name="Platshållare för sidfot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18" name="Platshållare för bildnumm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275C4CF-7CAC-4E9A-A7A9-BEFF453C9DFC}" type="slidenum">
              <a:rPr lang="sv-SE" smtClean="0"/>
              <a:pPr/>
              <a:t>‹#›</a:t>
            </a:fld>
            <a:endParaRPr lang="sv-SE"/>
          </a:p>
        </p:txBody>
      </p:sp>
      <p:grpSp>
        <p:nvGrpSpPr>
          <p:cNvPr id="2" name="Grup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ihandsfigu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ihandsfigu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5AAE9-7F1C-4DD5-AAAA-E6CEE8672045}" type="datetimeFigureOut">
              <a:rPr lang="sv-SE" smtClean="0"/>
              <a:pPr/>
              <a:t>2011-11-30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5C4CF-7CAC-4E9A-A7A9-BEFF453C9DFC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cialstyrelsen.se/hemloshet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5" Type="http://schemas.openxmlformats.org/officeDocument/2006/relationships/hyperlink" Target="http://www.situationsthlm.se/" TargetMode="Externa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Nacka liten cmyk kopie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357166"/>
            <a:ext cx="1079500" cy="84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ktangel 2"/>
          <p:cNvSpPr/>
          <p:nvPr/>
        </p:nvSpPr>
        <p:spPr>
          <a:xfrm>
            <a:off x="928662" y="2000240"/>
            <a:ext cx="7643866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4000" b="1" dirty="0" smtClean="0">
                <a:solidFill>
                  <a:schemeClr val="tx2"/>
                </a:solidFill>
              </a:rPr>
              <a:t>Så jobbar vi med </a:t>
            </a:r>
            <a:r>
              <a:rPr lang="sv-SE" sz="4000" b="1" dirty="0" err="1" smtClean="0">
                <a:solidFill>
                  <a:schemeClr val="tx2"/>
                </a:solidFill>
              </a:rPr>
              <a:t>Smartboard</a:t>
            </a:r>
            <a:r>
              <a:rPr lang="sv-SE" sz="4000" b="1" dirty="0" smtClean="0">
                <a:solidFill>
                  <a:schemeClr val="tx2"/>
                </a:solidFill>
              </a:rPr>
              <a:t> 			i biblioteket!</a:t>
            </a:r>
          </a:p>
          <a:p>
            <a:endParaRPr lang="sv-SE" sz="3200" b="1" dirty="0" smtClean="0"/>
          </a:p>
          <a:p>
            <a:r>
              <a:rPr lang="sv-SE" sz="3200" b="1" dirty="0"/>
              <a:t>	</a:t>
            </a:r>
            <a:r>
              <a:rPr lang="sv-SE" sz="3200" b="1" dirty="0" smtClean="0"/>
              <a:t>	</a:t>
            </a:r>
            <a:r>
              <a:rPr lang="sv-SE" sz="2400" b="1" dirty="0" err="1" smtClean="0"/>
              <a:t>Bib</a:t>
            </a:r>
            <a:r>
              <a:rPr lang="sv-SE" sz="2400" b="1" dirty="0" err="1"/>
              <a:t>M</a:t>
            </a:r>
            <a:r>
              <a:rPr lang="sv-SE" sz="2400" b="1" dirty="0" err="1" smtClean="0"/>
              <a:t>eet</a:t>
            </a:r>
            <a:r>
              <a:rPr lang="sv-SE" sz="2400" b="1" dirty="0" smtClean="0"/>
              <a:t> 23 november 2011</a:t>
            </a:r>
            <a:endParaRPr lang="sv-SE" sz="2400" b="1" dirty="0"/>
          </a:p>
          <a:p>
            <a:endParaRPr lang="sv-SE" b="1" dirty="0" smtClean="0"/>
          </a:p>
          <a:p>
            <a:endParaRPr lang="sv-SE" b="1" dirty="0" smtClean="0"/>
          </a:p>
          <a:p>
            <a:r>
              <a:rPr lang="sv-SE" sz="2400" b="1" dirty="0" smtClean="0"/>
              <a:t>	</a:t>
            </a:r>
            <a:r>
              <a:rPr lang="sv-SE" sz="2800" b="1" dirty="0" smtClean="0"/>
              <a:t>Elisabet Brandberg &amp; Maria Åsberg </a:t>
            </a:r>
            <a:br>
              <a:rPr lang="sv-SE" sz="2800" b="1" dirty="0" smtClean="0"/>
            </a:br>
            <a:r>
              <a:rPr lang="sv-SE" sz="2800" b="1" dirty="0" smtClean="0"/>
              <a:t>	Nacka gymnasiums bibliotek</a:t>
            </a:r>
            <a:endParaRPr lang="sv-SE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 smtClean="0">
                <a:solidFill>
                  <a:schemeClr val="tx2"/>
                </a:solidFill>
              </a:rPr>
              <a:t>En Smart(board)-hälsning från elever på Nacka gymnasium!</a:t>
            </a:r>
            <a:endParaRPr lang="sv-SE" dirty="0">
              <a:solidFill>
                <a:schemeClr val="tx2"/>
              </a:solidFill>
            </a:endParaRPr>
          </a:p>
        </p:txBody>
      </p:sp>
      <p:pic>
        <p:nvPicPr>
          <p:cNvPr id="4" name="Platshållare för innehåll 3" descr="IMG_657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5" name="Picture 5" descr="Nacka liten cmyk kopie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857232"/>
            <a:ext cx="1079500" cy="84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b="1" dirty="0" smtClean="0">
                <a:solidFill>
                  <a:schemeClr val="tx2"/>
                </a:solidFill>
              </a:rPr>
              <a:t/>
            </a:r>
            <a:br>
              <a:rPr lang="sv-SE" b="1" dirty="0" smtClean="0">
                <a:solidFill>
                  <a:schemeClr val="tx2"/>
                </a:solidFill>
              </a:rPr>
            </a:br>
            <a:r>
              <a:rPr lang="sv-SE" b="1" dirty="0" smtClean="0">
                <a:solidFill>
                  <a:schemeClr val="tx2"/>
                </a:solidFill>
              </a:rPr>
              <a:t>Behov av förändring</a:t>
            </a:r>
            <a:endParaRPr lang="sv-SE" b="1" dirty="0">
              <a:solidFill>
                <a:schemeClr val="tx2"/>
              </a:solidFill>
            </a:endParaRPr>
          </a:p>
        </p:txBody>
      </p:sp>
      <p:pic>
        <p:nvPicPr>
          <p:cNvPr id="5" name="Platshållare för innehåll 4" descr="Bilder 20100521 01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Platshållare för innehåll 5" descr="DSC0048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pic>
        <p:nvPicPr>
          <p:cNvPr id="7" name="Picture 5" descr="Nacka liten cmyk kopier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0" y="357166"/>
            <a:ext cx="1079500" cy="84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 err="1" smtClean="0">
                <a:solidFill>
                  <a:schemeClr val="tx2"/>
                </a:solidFill>
              </a:rPr>
              <a:t>Smartboard</a:t>
            </a:r>
            <a:r>
              <a:rPr lang="sv-SE" b="1" dirty="0" smtClean="0">
                <a:solidFill>
                  <a:schemeClr val="tx2"/>
                </a:solidFill>
              </a:rPr>
              <a:t> på prov</a:t>
            </a:r>
            <a:endParaRPr lang="sv-SE" b="1" dirty="0">
              <a:solidFill>
                <a:schemeClr val="tx2"/>
              </a:solidFill>
            </a:endParaRPr>
          </a:p>
        </p:txBody>
      </p:sp>
      <p:pic>
        <p:nvPicPr>
          <p:cNvPr id="5" name="Picture 5" descr="Nacka liten cmyk kopie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357166"/>
            <a:ext cx="1079500" cy="84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latshållare för innehåll 6" descr="test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v-SE" sz="4400" dirty="0" smtClean="0"/>
              <a:t>		Efter</a:t>
            </a:r>
            <a:endParaRPr lang="sv-SE" sz="4400" dirty="0"/>
          </a:p>
        </p:txBody>
      </p:sp>
      <p:pic>
        <p:nvPicPr>
          <p:cNvPr id="5" name="Platshållare för bild 4" descr="DSC0102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85918" y="2071678"/>
            <a:ext cx="5486400" cy="4114800"/>
          </a:xfrm>
        </p:spPr>
      </p:pic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785794"/>
            <a:ext cx="5486400" cy="1143008"/>
          </a:xfrm>
        </p:spPr>
        <p:txBody>
          <a:bodyPr>
            <a:normAutofit/>
          </a:bodyPr>
          <a:lstStyle/>
          <a:p>
            <a:pPr algn="ctr"/>
            <a:r>
              <a:rPr lang="sv-SE" sz="4300" b="1" dirty="0" smtClean="0">
                <a:solidFill>
                  <a:schemeClr val="tx2"/>
                </a:solidFill>
              </a:rPr>
              <a:t>Ny dynamisk lärmiljö</a:t>
            </a:r>
            <a:endParaRPr lang="sv-SE" sz="4300" b="1" dirty="0">
              <a:solidFill>
                <a:schemeClr val="tx2"/>
              </a:solidFill>
            </a:endParaRPr>
          </a:p>
        </p:txBody>
      </p:sp>
      <p:pic>
        <p:nvPicPr>
          <p:cNvPr id="9" name="Picture 5" descr="Nacka liten cmyk kopie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357166"/>
            <a:ext cx="1079500" cy="84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 8"/>
          <p:cNvGrpSpPr>
            <a:grpSpLocks/>
          </p:cNvGrpSpPr>
          <p:nvPr/>
        </p:nvGrpSpPr>
        <p:grpSpPr bwMode="auto">
          <a:xfrm>
            <a:off x="-50007" y="-3643"/>
            <a:ext cx="9129713" cy="5516271"/>
            <a:chOff x="-56006" y="-5206"/>
            <a:chExt cx="10145141" cy="7212583"/>
          </a:xfrm>
        </p:grpSpPr>
        <p:pic>
          <p:nvPicPr>
            <p:cNvPr id="2051" name="Bildobjekt 1" descr="NBKImageTemp.png"/>
            <p:cNvPicPr>
              <a:picLocks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56006" y="-5206"/>
              <a:ext cx="10145141" cy="7212583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3" name="Frihandsfigur 2"/>
            <p:cNvSpPr/>
            <p:nvPr/>
          </p:nvSpPr>
          <p:spPr>
            <a:xfrm>
              <a:off x="6505788" y="4824352"/>
              <a:ext cx="2672030" cy="1876573"/>
            </a:xfrm>
            <a:custGeom>
              <a:avLst/>
              <a:gdLst/>
              <a:ahLst/>
              <a:cxnLst/>
              <a:rect l="0" t="0" r="0" b="0"/>
              <a:pathLst>
                <a:path w="2672017" h="1877446">
                  <a:moveTo>
                    <a:pt x="2435229" y="273443"/>
                  </a:moveTo>
                  <a:lnTo>
                    <a:pt x="2429286" y="262545"/>
                  </a:lnTo>
                  <a:lnTo>
                    <a:pt x="2415414" y="245702"/>
                  </a:lnTo>
                  <a:lnTo>
                    <a:pt x="2370832" y="210036"/>
                  </a:lnTo>
                  <a:lnTo>
                    <a:pt x="2287610" y="172388"/>
                  </a:lnTo>
                  <a:lnTo>
                    <a:pt x="2239064" y="154555"/>
                  </a:lnTo>
                  <a:lnTo>
                    <a:pt x="2194481" y="140684"/>
                  </a:lnTo>
                  <a:lnTo>
                    <a:pt x="2112250" y="107990"/>
                  </a:lnTo>
                  <a:lnTo>
                    <a:pt x="2047852" y="88176"/>
                  </a:lnTo>
                  <a:lnTo>
                    <a:pt x="2032991" y="81240"/>
                  </a:lnTo>
                  <a:lnTo>
                    <a:pt x="2016148" y="77277"/>
                  </a:lnTo>
                  <a:lnTo>
                    <a:pt x="1937880" y="64398"/>
                  </a:lnTo>
                  <a:lnTo>
                    <a:pt x="1861594" y="52509"/>
                  </a:lnTo>
                  <a:lnTo>
                    <a:pt x="1830880" y="47555"/>
                  </a:lnTo>
                  <a:lnTo>
                    <a:pt x="1755585" y="42602"/>
                  </a:lnTo>
                  <a:lnTo>
                    <a:pt x="1672363" y="28731"/>
                  </a:lnTo>
                  <a:lnTo>
                    <a:pt x="1593103" y="19815"/>
                  </a:lnTo>
                  <a:lnTo>
                    <a:pt x="1513845" y="15851"/>
                  </a:lnTo>
                  <a:lnTo>
                    <a:pt x="1390002" y="15851"/>
                  </a:lnTo>
                  <a:lnTo>
                    <a:pt x="1314707" y="5944"/>
                  </a:lnTo>
                  <a:lnTo>
                    <a:pt x="1236438" y="5944"/>
                  </a:lnTo>
                  <a:lnTo>
                    <a:pt x="1122504" y="5944"/>
                  </a:lnTo>
                  <a:lnTo>
                    <a:pt x="1078911" y="0"/>
                  </a:lnTo>
                  <a:lnTo>
                    <a:pt x="998662" y="4954"/>
                  </a:lnTo>
                  <a:lnTo>
                    <a:pt x="891662" y="4954"/>
                  </a:lnTo>
                  <a:lnTo>
                    <a:pt x="819339" y="13870"/>
                  </a:lnTo>
                  <a:lnTo>
                    <a:pt x="746024" y="17833"/>
                  </a:lnTo>
                  <a:lnTo>
                    <a:pt x="662803" y="29722"/>
                  </a:lnTo>
                  <a:lnTo>
                    <a:pt x="604349" y="42602"/>
                  </a:lnTo>
                  <a:lnTo>
                    <a:pt x="584534" y="44583"/>
                  </a:lnTo>
                  <a:lnTo>
                    <a:pt x="507257" y="68361"/>
                  </a:lnTo>
                  <a:lnTo>
                    <a:pt x="432952" y="93129"/>
                  </a:lnTo>
                  <a:lnTo>
                    <a:pt x="353693" y="120870"/>
                  </a:lnTo>
                  <a:lnTo>
                    <a:pt x="338832" y="127805"/>
                  </a:lnTo>
                  <a:lnTo>
                    <a:pt x="261554" y="181304"/>
                  </a:lnTo>
                  <a:lnTo>
                    <a:pt x="248674" y="192203"/>
                  </a:lnTo>
                  <a:lnTo>
                    <a:pt x="238767" y="204091"/>
                  </a:lnTo>
                  <a:lnTo>
                    <a:pt x="216971" y="229851"/>
                  </a:lnTo>
                  <a:lnTo>
                    <a:pt x="164462" y="286322"/>
                  </a:lnTo>
                  <a:lnTo>
                    <a:pt x="144647" y="320008"/>
                  </a:lnTo>
                  <a:lnTo>
                    <a:pt x="132758" y="335859"/>
                  </a:lnTo>
                  <a:lnTo>
                    <a:pt x="103037" y="391341"/>
                  </a:lnTo>
                  <a:lnTo>
                    <a:pt x="84212" y="432952"/>
                  </a:lnTo>
                  <a:lnTo>
                    <a:pt x="63407" y="491405"/>
                  </a:lnTo>
                  <a:lnTo>
                    <a:pt x="47555" y="542923"/>
                  </a:lnTo>
                  <a:lnTo>
                    <a:pt x="31703" y="599395"/>
                  </a:lnTo>
                  <a:lnTo>
                    <a:pt x="20805" y="665775"/>
                  </a:lnTo>
                  <a:lnTo>
                    <a:pt x="12880" y="723237"/>
                  </a:lnTo>
                  <a:lnTo>
                    <a:pt x="7926" y="780700"/>
                  </a:lnTo>
                  <a:lnTo>
                    <a:pt x="6935" y="804478"/>
                  </a:lnTo>
                  <a:lnTo>
                    <a:pt x="0" y="853024"/>
                  </a:lnTo>
                  <a:lnTo>
                    <a:pt x="0" y="880764"/>
                  </a:lnTo>
                  <a:lnTo>
                    <a:pt x="5944" y="928320"/>
                  </a:lnTo>
                  <a:lnTo>
                    <a:pt x="9907" y="963986"/>
                  </a:lnTo>
                  <a:lnTo>
                    <a:pt x="23777" y="1016495"/>
                  </a:lnTo>
                  <a:lnTo>
                    <a:pt x="37648" y="1066032"/>
                  </a:lnTo>
                  <a:lnTo>
                    <a:pt x="50527" y="1118541"/>
                  </a:lnTo>
                  <a:lnTo>
                    <a:pt x="64397" y="1163124"/>
                  </a:lnTo>
                  <a:lnTo>
                    <a:pt x="94120" y="1213652"/>
                  </a:lnTo>
                  <a:lnTo>
                    <a:pt x="126814" y="1271115"/>
                  </a:lnTo>
                  <a:lnTo>
                    <a:pt x="160499" y="1329568"/>
                  </a:lnTo>
                  <a:lnTo>
                    <a:pt x="201119" y="1382077"/>
                  </a:lnTo>
                  <a:lnTo>
                    <a:pt x="229851" y="1427651"/>
                  </a:lnTo>
                  <a:lnTo>
                    <a:pt x="262545" y="1466290"/>
                  </a:lnTo>
                  <a:lnTo>
                    <a:pt x="270471" y="1478179"/>
                  </a:lnTo>
                  <a:lnTo>
                    <a:pt x="290285" y="1497002"/>
                  </a:lnTo>
                  <a:lnTo>
                    <a:pt x="353693" y="1548521"/>
                  </a:lnTo>
                  <a:lnTo>
                    <a:pt x="428988" y="1605983"/>
                  </a:lnTo>
                  <a:lnTo>
                    <a:pt x="510229" y="1653539"/>
                  </a:lnTo>
                  <a:lnTo>
                    <a:pt x="581562" y="1693168"/>
                  </a:lnTo>
                  <a:lnTo>
                    <a:pt x="657849" y="1731807"/>
                  </a:lnTo>
                  <a:lnTo>
                    <a:pt x="737107" y="1762520"/>
                  </a:lnTo>
                  <a:lnTo>
                    <a:pt x="787635" y="1781344"/>
                  </a:lnTo>
                  <a:lnTo>
                    <a:pt x="822311" y="1796204"/>
                  </a:lnTo>
                  <a:lnTo>
                    <a:pt x="899588" y="1818001"/>
                  </a:lnTo>
                  <a:lnTo>
                    <a:pt x="971912" y="1834844"/>
                  </a:lnTo>
                  <a:lnTo>
                    <a:pt x="1069995" y="1857631"/>
                  </a:lnTo>
                  <a:lnTo>
                    <a:pt x="1128449" y="1866547"/>
                  </a:lnTo>
                  <a:lnTo>
                    <a:pt x="1209689" y="1867538"/>
                  </a:lnTo>
                  <a:lnTo>
                    <a:pt x="1283993" y="1876454"/>
                  </a:lnTo>
                  <a:lnTo>
                    <a:pt x="1358299" y="1877445"/>
                  </a:lnTo>
                  <a:lnTo>
                    <a:pt x="1437558" y="1869519"/>
                  </a:lnTo>
                  <a:lnTo>
                    <a:pt x="1505919" y="1860603"/>
                  </a:lnTo>
                  <a:lnTo>
                    <a:pt x="1536632" y="1856639"/>
                  </a:lnTo>
                  <a:lnTo>
                    <a:pt x="1595085" y="1842770"/>
                  </a:lnTo>
                  <a:lnTo>
                    <a:pt x="1674344" y="1830881"/>
                  </a:lnTo>
                  <a:lnTo>
                    <a:pt x="1749639" y="1815029"/>
                  </a:lnTo>
                  <a:lnTo>
                    <a:pt x="1830880" y="1791251"/>
                  </a:lnTo>
                  <a:lnTo>
                    <a:pt x="1877445" y="1776390"/>
                  </a:lnTo>
                  <a:lnTo>
                    <a:pt x="1958686" y="1746668"/>
                  </a:lnTo>
                  <a:lnTo>
                    <a:pt x="2025065" y="1714964"/>
                  </a:lnTo>
                  <a:lnTo>
                    <a:pt x="2097389" y="1674344"/>
                  </a:lnTo>
                  <a:lnTo>
                    <a:pt x="2155842" y="1643631"/>
                  </a:lnTo>
                  <a:lnTo>
                    <a:pt x="2233120" y="1587160"/>
                  </a:lnTo>
                  <a:lnTo>
                    <a:pt x="2294545" y="1531678"/>
                  </a:lnTo>
                  <a:lnTo>
                    <a:pt x="2365878" y="1461336"/>
                  </a:lnTo>
                  <a:lnTo>
                    <a:pt x="2404517" y="1411799"/>
                  </a:lnTo>
                  <a:lnTo>
                    <a:pt x="2445137" y="1362263"/>
                  </a:lnTo>
                  <a:lnTo>
                    <a:pt x="2488729" y="1302818"/>
                  </a:lnTo>
                  <a:lnTo>
                    <a:pt x="2513498" y="1274087"/>
                  </a:lnTo>
                  <a:lnTo>
                    <a:pt x="2541238" y="1224550"/>
                  </a:lnTo>
                  <a:lnTo>
                    <a:pt x="2570961" y="1175013"/>
                  </a:lnTo>
                  <a:lnTo>
                    <a:pt x="2590775" y="1123494"/>
                  </a:lnTo>
                  <a:lnTo>
                    <a:pt x="2614553" y="1071976"/>
                  </a:lnTo>
                  <a:lnTo>
                    <a:pt x="2636349" y="1015505"/>
                  </a:lnTo>
                  <a:lnTo>
                    <a:pt x="2648237" y="975875"/>
                  </a:lnTo>
                  <a:lnTo>
                    <a:pt x="2657155" y="926338"/>
                  </a:lnTo>
                  <a:lnTo>
                    <a:pt x="2662109" y="876802"/>
                  </a:lnTo>
                  <a:lnTo>
                    <a:pt x="2663098" y="856987"/>
                  </a:lnTo>
                  <a:lnTo>
                    <a:pt x="2671025" y="808441"/>
                  </a:lnTo>
                  <a:lnTo>
                    <a:pt x="2672016" y="754941"/>
                  </a:lnTo>
                  <a:lnTo>
                    <a:pt x="2672016" y="699460"/>
                  </a:lnTo>
                  <a:lnTo>
                    <a:pt x="2670034" y="682617"/>
                  </a:lnTo>
                  <a:lnTo>
                    <a:pt x="2666071" y="666766"/>
                  </a:lnTo>
                  <a:lnTo>
                    <a:pt x="2664090" y="647941"/>
                  </a:lnTo>
                  <a:lnTo>
                    <a:pt x="2661117" y="640015"/>
                  </a:lnTo>
                  <a:lnTo>
                    <a:pt x="2649229" y="616238"/>
                  </a:lnTo>
                  <a:lnTo>
                    <a:pt x="2635358" y="559766"/>
                  </a:lnTo>
                  <a:lnTo>
                    <a:pt x="2612571" y="501312"/>
                  </a:lnTo>
                  <a:lnTo>
                    <a:pt x="2586812" y="446822"/>
                  </a:lnTo>
                  <a:lnTo>
                    <a:pt x="2575915" y="421063"/>
                  </a:lnTo>
                  <a:lnTo>
                    <a:pt x="2536284" y="358647"/>
                  </a:lnTo>
                  <a:lnTo>
                    <a:pt x="2493683" y="305147"/>
                  </a:lnTo>
                  <a:lnTo>
                    <a:pt x="2439193" y="241739"/>
                  </a:lnTo>
                  <a:lnTo>
                    <a:pt x="2421360" y="227869"/>
                  </a:lnTo>
                  <a:lnTo>
                    <a:pt x="2408480" y="220934"/>
                  </a:lnTo>
                  <a:lnTo>
                    <a:pt x="2397581" y="211027"/>
                  </a:lnTo>
                  <a:lnTo>
                    <a:pt x="2393619" y="205082"/>
                  </a:lnTo>
                  <a:lnTo>
                    <a:pt x="2382720" y="196166"/>
                  </a:lnTo>
                  <a:lnTo>
                    <a:pt x="2376776" y="192203"/>
                  </a:lnTo>
                  <a:lnTo>
                    <a:pt x="2367859" y="181304"/>
                  </a:lnTo>
                  <a:lnTo>
                    <a:pt x="2363897" y="175360"/>
                  </a:lnTo>
                  <a:lnTo>
                    <a:pt x="2357952" y="170406"/>
                  </a:lnTo>
                  <a:lnTo>
                    <a:pt x="2275721" y="116907"/>
                  </a:lnTo>
                  <a:lnTo>
                    <a:pt x="2256897" y="107990"/>
                  </a:lnTo>
                  <a:lnTo>
                    <a:pt x="2232129" y="91148"/>
                  </a:lnTo>
                  <a:lnTo>
                    <a:pt x="2177638" y="72324"/>
                  </a:lnTo>
                  <a:lnTo>
                    <a:pt x="2131074" y="66379"/>
                  </a:lnTo>
                  <a:lnTo>
                    <a:pt x="2056768" y="65388"/>
                  </a:lnTo>
                  <a:lnTo>
                    <a:pt x="2038935" y="65388"/>
                  </a:lnTo>
                </a:path>
              </a:pathLst>
            </a:custGeom>
            <a:ln w="29717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4" name="Frihandsfigur 3"/>
            <p:cNvSpPr/>
            <p:nvPr/>
          </p:nvSpPr>
          <p:spPr>
            <a:xfrm>
              <a:off x="8247451" y="4346476"/>
              <a:ext cx="176230" cy="298474"/>
            </a:xfrm>
            <a:custGeom>
              <a:avLst/>
              <a:gdLst/>
              <a:ahLst/>
              <a:cxnLst/>
              <a:rect l="0" t="0" r="0" b="0"/>
              <a:pathLst>
                <a:path w="177342" h="298212">
                  <a:moveTo>
                    <a:pt x="49536" y="47555"/>
                  </a:moveTo>
                  <a:lnTo>
                    <a:pt x="43592" y="57462"/>
                  </a:lnTo>
                  <a:lnTo>
                    <a:pt x="39629" y="61426"/>
                  </a:lnTo>
                  <a:lnTo>
                    <a:pt x="35666" y="65388"/>
                  </a:lnTo>
                  <a:lnTo>
                    <a:pt x="29722" y="69351"/>
                  </a:lnTo>
                  <a:lnTo>
                    <a:pt x="25759" y="74305"/>
                  </a:lnTo>
                  <a:lnTo>
                    <a:pt x="20805" y="79259"/>
                  </a:lnTo>
                  <a:lnTo>
                    <a:pt x="16842" y="85203"/>
                  </a:lnTo>
                  <a:lnTo>
                    <a:pt x="14861" y="92138"/>
                  </a:lnTo>
                  <a:lnTo>
                    <a:pt x="12879" y="100064"/>
                  </a:lnTo>
                  <a:lnTo>
                    <a:pt x="11889" y="108981"/>
                  </a:lnTo>
                  <a:lnTo>
                    <a:pt x="9907" y="116907"/>
                  </a:lnTo>
                  <a:lnTo>
                    <a:pt x="7925" y="124833"/>
                  </a:lnTo>
                  <a:lnTo>
                    <a:pt x="4954" y="131768"/>
                  </a:lnTo>
                  <a:lnTo>
                    <a:pt x="2971" y="139694"/>
                  </a:lnTo>
                  <a:lnTo>
                    <a:pt x="1981" y="148610"/>
                  </a:lnTo>
                  <a:lnTo>
                    <a:pt x="991" y="157527"/>
                  </a:lnTo>
                  <a:lnTo>
                    <a:pt x="991" y="167434"/>
                  </a:lnTo>
                  <a:lnTo>
                    <a:pt x="0" y="186258"/>
                  </a:lnTo>
                  <a:lnTo>
                    <a:pt x="991" y="196165"/>
                  </a:lnTo>
                  <a:lnTo>
                    <a:pt x="2971" y="206073"/>
                  </a:lnTo>
                  <a:lnTo>
                    <a:pt x="4954" y="215980"/>
                  </a:lnTo>
                  <a:lnTo>
                    <a:pt x="7925" y="225888"/>
                  </a:lnTo>
                  <a:lnTo>
                    <a:pt x="9907" y="235795"/>
                  </a:lnTo>
                  <a:lnTo>
                    <a:pt x="12879" y="245702"/>
                  </a:lnTo>
                  <a:lnTo>
                    <a:pt x="16842" y="253629"/>
                  </a:lnTo>
                  <a:lnTo>
                    <a:pt x="19815" y="262545"/>
                  </a:lnTo>
                  <a:lnTo>
                    <a:pt x="22787" y="269480"/>
                  </a:lnTo>
                  <a:lnTo>
                    <a:pt x="26750" y="275425"/>
                  </a:lnTo>
                  <a:lnTo>
                    <a:pt x="32694" y="281369"/>
                  </a:lnTo>
                  <a:lnTo>
                    <a:pt x="37648" y="285332"/>
                  </a:lnTo>
                  <a:lnTo>
                    <a:pt x="43592" y="289295"/>
                  </a:lnTo>
                  <a:lnTo>
                    <a:pt x="49536" y="293258"/>
                  </a:lnTo>
                  <a:lnTo>
                    <a:pt x="56471" y="297221"/>
                  </a:lnTo>
                  <a:lnTo>
                    <a:pt x="63407" y="298211"/>
                  </a:lnTo>
                  <a:lnTo>
                    <a:pt x="72323" y="298211"/>
                  </a:lnTo>
                  <a:lnTo>
                    <a:pt x="81240" y="297221"/>
                  </a:lnTo>
                  <a:lnTo>
                    <a:pt x="89165" y="294249"/>
                  </a:lnTo>
                  <a:lnTo>
                    <a:pt x="96101" y="290285"/>
                  </a:lnTo>
                  <a:lnTo>
                    <a:pt x="104027" y="285332"/>
                  </a:lnTo>
                  <a:lnTo>
                    <a:pt x="109972" y="279387"/>
                  </a:lnTo>
                  <a:lnTo>
                    <a:pt x="114925" y="273443"/>
                  </a:lnTo>
                  <a:lnTo>
                    <a:pt x="118888" y="267499"/>
                  </a:lnTo>
                  <a:lnTo>
                    <a:pt x="129786" y="251647"/>
                  </a:lnTo>
                  <a:lnTo>
                    <a:pt x="135731" y="242730"/>
                  </a:lnTo>
                  <a:lnTo>
                    <a:pt x="141675" y="232823"/>
                  </a:lnTo>
                  <a:lnTo>
                    <a:pt x="145638" y="221925"/>
                  </a:lnTo>
                  <a:lnTo>
                    <a:pt x="149601" y="210036"/>
                  </a:lnTo>
                  <a:lnTo>
                    <a:pt x="153564" y="199138"/>
                  </a:lnTo>
                  <a:lnTo>
                    <a:pt x="157526" y="190221"/>
                  </a:lnTo>
                  <a:lnTo>
                    <a:pt x="160499" y="182295"/>
                  </a:lnTo>
                  <a:lnTo>
                    <a:pt x="164462" y="172388"/>
                  </a:lnTo>
                  <a:lnTo>
                    <a:pt x="167434" y="161490"/>
                  </a:lnTo>
                  <a:lnTo>
                    <a:pt x="171397" y="149601"/>
                  </a:lnTo>
                  <a:lnTo>
                    <a:pt x="173378" y="138703"/>
                  </a:lnTo>
                  <a:lnTo>
                    <a:pt x="174370" y="127805"/>
                  </a:lnTo>
                  <a:lnTo>
                    <a:pt x="175360" y="117897"/>
                  </a:lnTo>
                  <a:lnTo>
                    <a:pt x="176350" y="106009"/>
                  </a:lnTo>
                  <a:lnTo>
                    <a:pt x="177341" y="82231"/>
                  </a:lnTo>
                  <a:lnTo>
                    <a:pt x="176350" y="71333"/>
                  </a:lnTo>
                  <a:lnTo>
                    <a:pt x="174370" y="62416"/>
                  </a:lnTo>
                  <a:lnTo>
                    <a:pt x="172388" y="53500"/>
                  </a:lnTo>
                  <a:lnTo>
                    <a:pt x="168425" y="45574"/>
                  </a:lnTo>
                  <a:lnTo>
                    <a:pt x="164462" y="38639"/>
                  </a:lnTo>
                  <a:lnTo>
                    <a:pt x="158517" y="31703"/>
                  </a:lnTo>
                  <a:lnTo>
                    <a:pt x="152573" y="25759"/>
                  </a:lnTo>
                  <a:lnTo>
                    <a:pt x="146629" y="20806"/>
                  </a:lnTo>
                  <a:lnTo>
                    <a:pt x="140684" y="15852"/>
                  </a:lnTo>
                  <a:lnTo>
                    <a:pt x="134740" y="11889"/>
                  </a:lnTo>
                  <a:lnTo>
                    <a:pt x="127805" y="8916"/>
                  </a:lnTo>
                  <a:lnTo>
                    <a:pt x="121860" y="4953"/>
                  </a:lnTo>
                  <a:lnTo>
                    <a:pt x="113934" y="1982"/>
                  </a:lnTo>
                  <a:lnTo>
                    <a:pt x="105018" y="990"/>
                  </a:lnTo>
                  <a:lnTo>
                    <a:pt x="96101" y="0"/>
                  </a:lnTo>
                  <a:lnTo>
                    <a:pt x="87184" y="0"/>
                  </a:lnTo>
                  <a:lnTo>
                    <a:pt x="78268" y="990"/>
                  </a:lnTo>
                  <a:lnTo>
                    <a:pt x="68361" y="2972"/>
                  </a:lnTo>
                  <a:lnTo>
                    <a:pt x="60435" y="7926"/>
                  </a:lnTo>
                  <a:lnTo>
                    <a:pt x="54490" y="14861"/>
                  </a:lnTo>
                  <a:lnTo>
                    <a:pt x="49536" y="21796"/>
                  </a:lnTo>
                  <a:lnTo>
                    <a:pt x="44583" y="30713"/>
                  </a:lnTo>
                  <a:lnTo>
                    <a:pt x="40620" y="39629"/>
                  </a:lnTo>
                  <a:lnTo>
                    <a:pt x="36657" y="48546"/>
                  </a:lnTo>
                  <a:lnTo>
                    <a:pt x="34675" y="55481"/>
                  </a:lnTo>
                  <a:lnTo>
                    <a:pt x="32694" y="61426"/>
                  </a:lnTo>
                  <a:lnTo>
                    <a:pt x="29722" y="77277"/>
                  </a:lnTo>
                </a:path>
              </a:pathLst>
            </a:custGeom>
            <a:ln w="29717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5" name="Frihandsfigur 4"/>
            <p:cNvSpPr/>
            <p:nvPr/>
          </p:nvSpPr>
          <p:spPr>
            <a:xfrm>
              <a:off x="8436382" y="4240106"/>
              <a:ext cx="261964" cy="420720"/>
            </a:xfrm>
            <a:custGeom>
              <a:avLst/>
              <a:gdLst/>
              <a:ahLst/>
              <a:cxnLst/>
              <a:rect l="0" t="0" r="0" b="0"/>
              <a:pathLst>
                <a:path w="262546" h="422054">
                  <a:moveTo>
                    <a:pt x="28730" y="45573"/>
                  </a:moveTo>
                  <a:lnTo>
                    <a:pt x="28730" y="66379"/>
                  </a:lnTo>
                  <a:lnTo>
                    <a:pt x="29722" y="74305"/>
                  </a:lnTo>
                  <a:lnTo>
                    <a:pt x="30713" y="82231"/>
                  </a:lnTo>
                  <a:lnTo>
                    <a:pt x="33684" y="90156"/>
                  </a:lnTo>
                  <a:lnTo>
                    <a:pt x="34675" y="99073"/>
                  </a:lnTo>
                  <a:lnTo>
                    <a:pt x="35666" y="109971"/>
                  </a:lnTo>
                  <a:lnTo>
                    <a:pt x="36656" y="120869"/>
                  </a:lnTo>
                  <a:lnTo>
                    <a:pt x="37648" y="142666"/>
                  </a:lnTo>
                  <a:lnTo>
                    <a:pt x="37648" y="179323"/>
                  </a:lnTo>
                  <a:lnTo>
                    <a:pt x="37648" y="292267"/>
                  </a:lnTo>
                  <a:lnTo>
                    <a:pt x="39629" y="301183"/>
                  </a:lnTo>
                  <a:lnTo>
                    <a:pt x="40620" y="309109"/>
                  </a:lnTo>
                  <a:lnTo>
                    <a:pt x="43592" y="317035"/>
                  </a:lnTo>
                  <a:lnTo>
                    <a:pt x="44583" y="325952"/>
                  </a:lnTo>
                  <a:lnTo>
                    <a:pt x="45574" y="334868"/>
                  </a:lnTo>
                  <a:lnTo>
                    <a:pt x="46563" y="343785"/>
                  </a:lnTo>
                  <a:lnTo>
                    <a:pt x="47555" y="352701"/>
                  </a:lnTo>
                  <a:lnTo>
                    <a:pt x="47555" y="372516"/>
                  </a:lnTo>
                  <a:lnTo>
                    <a:pt x="48546" y="372516"/>
                  </a:lnTo>
                  <a:lnTo>
                    <a:pt x="50527" y="365581"/>
                  </a:lnTo>
                  <a:lnTo>
                    <a:pt x="53499" y="354683"/>
                  </a:lnTo>
                  <a:lnTo>
                    <a:pt x="53499" y="343785"/>
                  </a:lnTo>
                  <a:lnTo>
                    <a:pt x="52509" y="333877"/>
                  </a:lnTo>
                  <a:lnTo>
                    <a:pt x="51517" y="322979"/>
                  </a:lnTo>
                  <a:lnTo>
                    <a:pt x="50527" y="312081"/>
                  </a:lnTo>
                  <a:lnTo>
                    <a:pt x="49536" y="300192"/>
                  </a:lnTo>
                  <a:lnTo>
                    <a:pt x="48546" y="287313"/>
                  </a:lnTo>
                  <a:lnTo>
                    <a:pt x="47555" y="277405"/>
                  </a:lnTo>
                  <a:lnTo>
                    <a:pt x="45574" y="268489"/>
                  </a:lnTo>
                  <a:lnTo>
                    <a:pt x="42601" y="259572"/>
                  </a:lnTo>
                  <a:lnTo>
                    <a:pt x="41610" y="250656"/>
                  </a:lnTo>
                  <a:lnTo>
                    <a:pt x="40620" y="241739"/>
                  </a:lnTo>
                  <a:lnTo>
                    <a:pt x="39629" y="232823"/>
                  </a:lnTo>
                  <a:lnTo>
                    <a:pt x="37648" y="221924"/>
                  </a:lnTo>
                  <a:lnTo>
                    <a:pt x="35666" y="210036"/>
                  </a:lnTo>
                  <a:lnTo>
                    <a:pt x="33684" y="198147"/>
                  </a:lnTo>
                  <a:lnTo>
                    <a:pt x="30713" y="188239"/>
                  </a:lnTo>
                  <a:lnTo>
                    <a:pt x="27740" y="178332"/>
                  </a:lnTo>
                  <a:lnTo>
                    <a:pt x="24768" y="170406"/>
                  </a:lnTo>
                  <a:lnTo>
                    <a:pt x="21795" y="160499"/>
                  </a:lnTo>
                  <a:lnTo>
                    <a:pt x="17833" y="149601"/>
                  </a:lnTo>
                  <a:lnTo>
                    <a:pt x="7926" y="112943"/>
                  </a:lnTo>
                  <a:lnTo>
                    <a:pt x="4954" y="100064"/>
                  </a:lnTo>
                  <a:lnTo>
                    <a:pt x="2972" y="88175"/>
                  </a:lnTo>
                  <a:lnTo>
                    <a:pt x="990" y="77277"/>
                  </a:lnTo>
                  <a:lnTo>
                    <a:pt x="0" y="66379"/>
                  </a:lnTo>
                  <a:lnTo>
                    <a:pt x="990" y="57462"/>
                  </a:lnTo>
                  <a:lnTo>
                    <a:pt x="1981" y="48545"/>
                  </a:lnTo>
                  <a:lnTo>
                    <a:pt x="3962" y="40620"/>
                  </a:lnTo>
                  <a:lnTo>
                    <a:pt x="7926" y="34675"/>
                  </a:lnTo>
                  <a:lnTo>
                    <a:pt x="12879" y="29722"/>
                  </a:lnTo>
                  <a:lnTo>
                    <a:pt x="17833" y="24768"/>
                  </a:lnTo>
                  <a:lnTo>
                    <a:pt x="29722" y="13870"/>
                  </a:lnTo>
                  <a:lnTo>
                    <a:pt x="35666" y="7925"/>
                  </a:lnTo>
                  <a:lnTo>
                    <a:pt x="41610" y="4953"/>
                  </a:lnTo>
                  <a:lnTo>
                    <a:pt x="48546" y="3962"/>
                  </a:lnTo>
                  <a:lnTo>
                    <a:pt x="54490" y="3962"/>
                  </a:lnTo>
                  <a:lnTo>
                    <a:pt x="61425" y="3962"/>
                  </a:lnTo>
                  <a:lnTo>
                    <a:pt x="68360" y="1981"/>
                  </a:lnTo>
                  <a:lnTo>
                    <a:pt x="74305" y="0"/>
                  </a:lnTo>
                  <a:lnTo>
                    <a:pt x="81240" y="990"/>
                  </a:lnTo>
                  <a:lnTo>
                    <a:pt x="88175" y="2971"/>
                  </a:lnTo>
                  <a:lnTo>
                    <a:pt x="94119" y="6934"/>
                  </a:lnTo>
                  <a:lnTo>
                    <a:pt x="101054" y="11888"/>
                  </a:lnTo>
                  <a:lnTo>
                    <a:pt x="107990" y="17833"/>
                  </a:lnTo>
                  <a:lnTo>
                    <a:pt x="113935" y="23777"/>
                  </a:lnTo>
                  <a:lnTo>
                    <a:pt x="119878" y="31703"/>
                  </a:lnTo>
                  <a:lnTo>
                    <a:pt x="124832" y="41610"/>
                  </a:lnTo>
                  <a:lnTo>
                    <a:pt x="128796" y="52508"/>
                  </a:lnTo>
                  <a:lnTo>
                    <a:pt x="130776" y="65388"/>
                  </a:lnTo>
                  <a:lnTo>
                    <a:pt x="130776" y="79258"/>
                  </a:lnTo>
                  <a:lnTo>
                    <a:pt x="129786" y="94119"/>
                  </a:lnTo>
                  <a:lnTo>
                    <a:pt x="127804" y="108981"/>
                  </a:lnTo>
                  <a:lnTo>
                    <a:pt x="124832" y="122851"/>
                  </a:lnTo>
                  <a:lnTo>
                    <a:pt x="122850" y="136721"/>
                  </a:lnTo>
                  <a:lnTo>
                    <a:pt x="119878" y="147619"/>
                  </a:lnTo>
                  <a:lnTo>
                    <a:pt x="116906" y="157526"/>
                  </a:lnTo>
                  <a:lnTo>
                    <a:pt x="113935" y="166443"/>
                  </a:lnTo>
                  <a:lnTo>
                    <a:pt x="110962" y="174369"/>
                  </a:lnTo>
                  <a:lnTo>
                    <a:pt x="106999" y="182295"/>
                  </a:lnTo>
                  <a:lnTo>
                    <a:pt x="101054" y="196165"/>
                  </a:lnTo>
                  <a:lnTo>
                    <a:pt x="94119" y="210036"/>
                  </a:lnTo>
                  <a:lnTo>
                    <a:pt x="90156" y="216971"/>
                  </a:lnTo>
                  <a:lnTo>
                    <a:pt x="85203" y="222915"/>
                  </a:lnTo>
                  <a:lnTo>
                    <a:pt x="79258" y="229850"/>
                  </a:lnTo>
                  <a:lnTo>
                    <a:pt x="76286" y="231832"/>
                  </a:lnTo>
                  <a:lnTo>
                    <a:pt x="76286" y="231832"/>
                  </a:lnTo>
                  <a:lnTo>
                    <a:pt x="76286" y="228859"/>
                  </a:lnTo>
                  <a:lnTo>
                    <a:pt x="79258" y="225887"/>
                  </a:lnTo>
                  <a:lnTo>
                    <a:pt x="83221" y="222915"/>
                  </a:lnTo>
                  <a:lnTo>
                    <a:pt x="88175" y="219943"/>
                  </a:lnTo>
                  <a:lnTo>
                    <a:pt x="92138" y="214989"/>
                  </a:lnTo>
                  <a:lnTo>
                    <a:pt x="100064" y="205082"/>
                  </a:lnTo>
                  <a:lnTo>
                    <a:pt x="106008" y="200128"/>
                  </a:lnTo>
                  <a:lnTo>
                    <a:pt x="112943" y="196165"/>
                  </a:lnTo>
                  <a:lnTo>
                    <a:pt x="142665" y="181304"/>
                  </a:lnTo>
                  <a:lnTo>
                    <a:pt x="151582" y="177341"/>
                  </a:lnTo>
                  <a:lnTo>
                    <a:pt x="162480" y="174369"/>
                  </a:lnTo>
                  <a:lnTo>
                    <a:pt x="174369" y="170406"/>
                  </a:lnTo>
                  <a:lnTo>
                    <a:pt x="185267" y="168425"/>
                  </a:lnTo>
                  <a:lnTo>
                    <a:pt x="195175" y="167434"/>
                  </a:lnTo>
                  <a:lnTo>
                    <a:pt x="206073" y="166443"/>
                  </a:lnTo>
                  <a:lnTo>
                    <a:pt x="215980" y="166443"/>
                  </a:lnTo>
                  <a:lnTo>
                    <a:pt x="225887" y="167434"/>
                  </a:lnTo>
                  <a:lnTo>
                    <a:pt x="235795" y="169415"/>
                  </a:lnTo>
                  <a:lnTo>
                    <a:pt x="243720" y="173379"/>
                  </a:lnTo>
                  <a:lnTo>
                    <a:pt x="249665" y="178332"/>
                  </a:lnTo>
                  <a:lnTo>
                    <a:pt x="255610" y="183286"/>
                  </a:lnTo>
                  <a:lnTo>
                    <a:pt x="258582" y="190221"/>
                  </a:lnTo>
                  <a:lnTo>
                    <a:pt x="261553" y="198147"/>
                  </a:lnTo>
                  <a:lnTo>
                    <a:pt x="262545" y="206073"/>
                  </a:lnTo>
                  <a:lnTo>
                    <a:pt x="262545" y="213998"/>
                  </a:lnTo>
                  <a:lnTo>
                    <a:pt x="261553" y="221924"/>
                  </a:lnTo>
                  <a:lnTo>
                    <a:pt x="259572" y="228859"/>
                  </a:lnTo>
                  <a:lnTo>
                    <a:pt x="257591" y="235794"/>
                  </a:lnTo>
                  <a:lnTo>
                    <a:pt x="254618" y="242730"/>
                  </a:lnTo>
                  <a:lnTo>
                    <a:pt x="251646" y="249665"/>
                  </a:lnTo>
                  <a:lnTo>
                    <a:pt x="245702" y="262545"/>
                  </a:lnTo>
                  <a:lnTo>
                    <a:pt x="242730" y="269480"/>
                  </a:lnTo>
                  <a:lnTo>
                    <a:pt x="238767" y="276415"/>
                  </a:lnTo>
                  <a:lnTo>
                    <a:pt x="232823" y="282359"/>
                  </a:lnTo>
                  <a:lnTo>
                    <a:pt x="227869" y="289294"/>
                  </a:lnTo>
                  <a:lnTo>
                    <a:pt x="222916" y="297221"/>
                  </a:lnTo>
                  <a:lnTo>
                    <a:pt x="218952" y="305146"/>
                  </a:lnTo>
                  <a:lnTo>
                    <a:pt x="211026" y="322979"/>
                  </a:lnTo>
                  <a:lnTo>
                    <a:pt x="200128" y="344775"/>
                  </a:lnTo>
                  <a:lnTo>
                    <a:pt x="193193" y="358646"/>
                  </a:lnTo>
                  <a:lnTo>
                    <a:pt x="189230" y="365581"/>
                  </a:lnTo>
                  <a:lnTo>
                    <a:pt x="184277" y="371526"/>
                  </a:lnTo>
                  <a:lnTo>
                    <a:pt x="178332" y="378461"/>
                  </a:lnTo>
                  <a:lnTo>
                    <a:pt x="172388" y="385396"/>
                  </a:lnTo>
                  <a:lnTo>
                    <a:pt x="159508" y="398275"/>
                  </a:lnTo>
                  <a:lnTo>
                    <a:pt x="153564" y="404220"/>
                  </a:lnTo>
                  <a:lnTo>
                    <a:pt x="146629" y="409173"/>
                  </a:lnTo>
                  <a:lnTo>
                    <a:pt x="140684" y="413136"/>
                  </a:lnTo>
                  <a:lnTo>
                    <a:pt x="134739" y="416109"/>
                  </a:lnTo>
                  <a:lnTo>
                    <a:pt x="129786" y="418090"/>
                  </a:lnTo>
                  <a:lnTo>
                    <a:pt x="117897" y="422053"/>
                  </a:lnTo>
                </a:path>
              </a:pathLst>
            </a:custGeom>
            <a:ln w="29717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6" name="Frihandsfigur 5"/>
            <p:cNvSpPr/>
            <p:nvPr/>
          </p:nvSpPr>
          <p:spPr>
            <a:xfrm>
              <a:off x="8753913" y="4155961"/>
              <a:ext cx="163529" cy="481051"/>
            </a:xfrm>
            <a:custGeom>
              <a:avLst/>
              <a:gdLst/>
              <a:ahLst/>
              <a:cxnLst/>
              <a:rect l="0" t="0" r="0" b="0"/>
              <a:pathLst>
                <a:path w="163472" h="480508">
                  <a:moveTo>
                    <a:pt x="126814" y="0"/>
                  </a:moveTo>
                  <a:lnTo>
                    <a:pt x="85203" y="0"/>
                  </a:lnTo>
                  <a:lnTo>
                    <a:pt x="76287" y="990"/>
                  </a:lnTo>
                  <a:lnTo>
                    <a:pt x="69352" y="1981"/>
                  </a:lnTo>
                  <a:lnTo>
                    <a:pt x="61426" y="4953"/>
                  </a:lnTo>
                  <a:lnTo>
                    <a:pt x="54490" y="6935"/>
                  </a:lnTo>
                  <a:lnTo>
                    <a:pt x="47555" y="9907"/>
                  </a:lnTo>
                  <a:lnTo>
                    <a:pt x="40620" y="12879"/>
                  </a:lnTo>
                  <a:lnTo>
                    <a:pt x="27740" y="19814"/>
                  </a:lnTo>
                  <a:lnTo>
                    <a:pt x="20805" y="22786"/>
                  </a:lnTo>
                  <a:lnTo>
                    <a:pt x="14861" y="26749"/>
                  </a:lnTo>
                  <a:lnTo>
                    <a:pt x="10898" y="32694"/>
                  </a:lnTo>
                  <a:lnTo>
                    <a:pt x="5944" y="37648"/>
                  </a:lnTo>
                  <a:lnTo>
                    <a:pt x="2972" y="44583"/>
                  </a:lnTo>
                  <a:lnTo>
                    <a:pt x="991" y="52509"/>
                  </a:lnTo>
                  <a:lnTo>
                    <a:pt x="0" y="61425"/>
                  </a:lnTo>
                  <a:lnTo>
                    <a:pt x="0" y="69351"/>
                  </a:lnTo>
                  <a:lnTo>
                    <a:pt x="3963" y="84212"/>
                  </a:lnTo>
                  <a:lnTo>
                    <a:pt x="8916" y="98083"/>
                  </a:lnTo>
                  <a:lnTo>
                    <a:pt x="11889" y="105018"/>
                  </a:lnTo>
                  <a:lnTo>
                    <a:pt x="17833" y="117897"/>
                  </a:lnTo>
                  <a:lnTo>
                    <a:pt x="20805" y="124832"/>
                  </a:lnTo>
                  <a:lnTo>
                    <a:pt x="24768" y="132758"/>
                  </a:lnTo>
                  <a:lnTo>
                    <a:pt x="30713" y="140684"/>
                  </a:lnTo>
                  <a:lnTo>
                    <a:pt x="41611" y="159508"/>
                  </a:lnTo>
                  <a:lnTo>
                    <a:pt x="54490" y="178332"/>
                  </a:lnTo>
                  <a:lnTo>
                    <a:pt x="60434" y="186258"/>
                  </a:lnTo>
                  <a:lnTo>
                    <a:pt x="67370" y="192203"/>
                  </a:lnTo>
                  <a:lnTo>
                    <a:pt x="73315" y="197156"/>
                  </a:lnTo>
                  <a:lnTo>
                    <a:pt x="80249" y="202110"/>
                  </a:lnTo>
                  <a:lnTo>
                    <a:pt x="87185" y="206073"/>
                  </a:lnTo>
                  <a:lnTo>
                    <a:pt x="93129" y="210036"/>
                  </a:lnTo>
                  <a:lnTo>
                    <a:pt x="100064" y="215980"/>
                  </a:lnTo>
                  <a:lnTo>
                    <a:pt x="107000" y="222915"/>
                  </a:lnTo>
                  <a:lnTo>
                    <a:pt x="112944" y="230841"/>
                  </a:lnTo>
                  <a:lnTo>
                    <a:pt x="119879" y="238767"/>
                  </a:lnTo>
                  <a:lnTo>
                    <a:pt x="126814" y="245702"/>
                  </a:lnTo>
                  <a:lnTo>
                    <a:pt x="132759" y="252637"/>
                  </a:lnTo>
                  <a:lnTo>
                    <a:pt x="138703" y="259572"/>
                  </a:lnTo>
                  <a:lnTo>
                    <a:pt x="143656" y="266508"/>
                  </a:lnTo>
                  <a:lnTo>
                    <a:pt x="147620" y="273443"/>
                  </a:lnTo>
                  <a:lnTo>
                    <a:pt x="151582" y="281369"/>
                  </a:lnTo>
                  <a:lnTo>
                    <a:pt x="155546" y="289295"/>
                  </a:lnTo>
                  <a:lnTo>
                    <a:pt x="158517" y="298211"/>
                  </a:lnTo>
                  <a:lnTo>
                    <a:pt x="161490" y="308119"/>
                  </a:lnTo>
                  <a:lnTo>
                    <a:pt x="162481" y="317035"/>
                  </a:lnTo>
                  <a:lnTo>
                    <a:pt x="163471" y="326942"/>
                  </a:lnTo>
                  <a:lnTo>
                    <a:pt x="163471" y="337841"/>
                  </a:lnTo>
                  <a:lnTo>
                    <a:pt x="162481" y="349730"/>
                  </a:lnTo>
                  <a:lnTo>
                    <a:pt x="160499" y="361618"/>
                  </a:lnTo>
                  <a:lnTo>
                    <a:pt x="157528" y="374498"/>
                  </a:lnTo>
                  <a:lnTo>
                    <a:pt x="151582" y="399266"/>
                  </a:lnTo>
                  <a:lnTo>
                    <a:pt x="148610" y="410165"/>
                  </a:lnTo>
                  <a:lnTo>
                    <a:pt x="145638" y="420072"/>
                  </a:lnTo>
                  <a:lnTo>
                    <a:pt x="142666" y="427998"/>
                  </a:lnTo>
                  <a:lnTo>
                    <a:pt x="139694" y="435924"/>
                  </a:lnTo>
                  <a:lnTo>
                    <a:pt x="135731" y="443850"/>
                  </a:lnTo>
                  <a:lnTo>
                    <a:pt x="132759" y="450784"/>
                  </a:lnTo>
                  <a:lnTo>
                    <a:pt x="128796" y="457720"/>
                  </a:lnTo>
                  <a:lnTo>
                    <a:pt x="123842" y="464655"/>
                  </a:lnTo>
                  <a:lnTo>
                    <a:pt x="117897" y="471590"/>
                  </a:lnTo>
                  <a:lnTo>
                    <a:pt x="110962" y="475553"/>
                  </a:lnTo>
                  <a:lnTo>
                    <a:pt x="103037" y="478525"/>
                  </a:lnTo>
                  <a:lnTo>
                    <a:pt x="94120" y="480507"/>
                  </a:lnTo>
                  <a:lnTo>
                    <a:pt x="87185" y="480507"/>
                  </a:lnTo>
                  <a:lnTo>
                    <a:pt x="81241" y="477534"/>
                  </a:lnTo>
                  <a:lnTo>
                    <a:pt x="76287" y="473572"/>
                  </a:lnTo>
                  <a:lnTo>
                    <a:pt x="72323" y="470599"/>
                  </a:lnTo>
                  <a:lnTo>
                    <a:pt x="68361" y="468618"/>
                  </a:lnTo>
                  <a:lnTo>
                    <a:pt x="57462" y="465646"/>
                  </a:lnTo>
                </a:path>
              </a:pathLst>
            </a:custGeom>
            <a:ln w="29717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7" name="Frihandsfigur 6"/>
            <p:cNvSpPr/>
            <p:nvPr/>
          </p:nvSpPr>
          <p:spPr>
            <a:xfrm>
              <a:off x="9187345" y="3898766"/>
              <a:ext cx="6351" cy="535030"/>
            </a:xfrm>
            <a:custGeom>
              <a:avLst/>
              <a:gdLst/>
              <a:ahLst/>
              <a:cxnLst/>
              <a:rect l="0" t="0" r="0" b="0"/>
              <a:pathLst>
                <a:path w="4955" h="534998">
                  <a:moveTo>
                    <a:pt x="0" y="0"/>
                  </a:moveTo>
                  <a:lnTo>
                    <a:pt x="0" y="468618"/>
                  </a:lnTo>
                  <a:lnTo>
                    <a:pt x="992" y="480507"/>
                  </a:lnTo>
                  <a:lnTo>
                    <a:pt x="1982" y="492396"/>
                  </a:lnTo>
                  <a:lnTo>
                    <a:pt x="4954" y="503294"/>
                  </a:lnTo>
                  <a:lnTo>
                    <a:pt x="4954" y="511220"/>
                  </a:lnTo>
                  <a:lnTo>
                    <a:pt x="3964" y="518155"/>
                  </a:lnTo>
                  <a:lnTo>
                    <a:pt x="0" y="534997"/>
                  </a:lnTo>
                </a:path>
              </a:pathLst>
            </a:custGeom>
            <a:ln w="29717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8" name="Frihandsfigur 7"/>
            <p:cNvSpPr/>
            <p:nvPr/>
          </p:nvSpPr>
          <p:spPr>
            <a:xfrm>
              <a:off x="9112724" y="4519528"/>
              <a:ext cx="53980" cy="33340"/>
            </a:xfrm>
            <a:custGeom>
              <a:avLst/>
              <a:gdLst/>
              <a:ahLst/>
              <a:cxnLst/>
              <a:rect l="0" t="0" r="0" b="0"/>
              <a:pathLst>
                <a:path w="53500" h="33686">
                  <a:moveTo>
                    <a:pt x="5944" y="33685"/>
                  </a:moveTo>
                  <a:lnTo>
                    <a:pt x="0" y="17833"/>
                  </a:lnTo>
                  <a:lnTo>
                    <a:pt x="991" y="11889"/>
                  </a:lnTo>
                  <a:lnTo>
                    <a:pt x="3963" y="6935"/>
                  </a:lnTo>
                  <a:lnTo>
                    <a:pt x="7926" y="1981"/>
                  </a:lnTo>
                  <a:lnTo>
                    <a:pt x="13870" y="990"/>
                  </a:lnTo>
                  <a:lnTo>
                    <a:pt x="20805" y="0"/>
                  </a:lnTo>
                  <a:lnTo>
                    <a:pt x="28731" y="990"/>
                  </a:lnTo>
                  <a:lnTo>
                    <a:pt x="36658" y="2972"/>
                  </a:lnTo>
                  <a:lnTo>
                    <a:pt x="43592" y="5944"/>
                  </a:lnTo>
                  <a:lnTo>
                    <a:pt x="50527" y="7926"/>
                  </a:lnTo>
                  <a:lnTo>
                    <a:pt x="53499" y="11889"/>
                  </a:lnTo>
                  <a:lnTo>
                    <a:pt x="52509" y="16843"/>
                  </a:lnTo>
                  <a:lnTo>
                    <a:pt x="50527" y="22787"/>
                  </a:lnTo>
                  <a:lnTo>
                    <a:pt x="46565" y="24768"/>
                  </a:lnTo>
                  <a:lnTo>
                    <a:pt x="41611" y="25759"/>
                  </a:lnTo>
                  <a:lnTo>
                    <a:pt x="25759" y="23777"/>
                  </a:lnTo>
                </a:path>
              </a:pathLst>
            </a:custGeom>
            <a:ln w="29717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 49"/>
          <p:cNvGrpSpPr>
            <a:grpSpLocks/>
          </p:cNvGrpSpPr>
          <p:nvPr/>
        </p:nvGrpSpPr>
        <p:grpSpPr bwMode="auto">
          <a:xfrm>
            <a:off x="11430" y="19428"/>
            <a:ext cx="9052560" cy="5468915"/>
            <a:chOff x="13461" y="26161"/>
            <a:chExt cx="10056877" cy="7149811"/>
          </a:xfrm>
        </p:grpSpPr>
        <p:pic>
          <p:nvPicPr>
            <p:cNvPr id="4099" name="Bildobjekt 1" descr="NBKImageTemp(2).png"/>
            <p:cNvPicPr>
              <a:picLocks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461" y="26161"/>
              <a:ext cx="10056877" cy="7149811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3" name="Frihandsfigur 2"/>
            <p:cNvSpPr/>
            <p:nvPr/>
          </p:nvSpPr>
          <p:spPr>
            <a:xfrm>
              <a:off x="1122956" y="5723469"/>
              <a:ext cx="334911" cy="292088"/>
            </a:xfrm>
            <a:custGeom>
              <a:avLst/>
              <a:gdLst/>
              <a:ahLst/>
              <a:cxnLst/>
              <a:rect l="0" t="0" r="0" b="0"/>
              <a:pathLst>
                <a:path w="333921" h="292671">
                  <a:moveTo>
                    <a:pt x="49106" y="0"/>
                  </a:moveTo>
                  <a:lnTo>
                    <a:pt x="38302" y="9821"/>
                  </a:lnTo>
                  <a:lnTo>
                    <a:pt x="34374" y="16696"/>
                  </a:lnTo>
                  <a:lnTo>
                    <a:pt x="30446" y="23571"/>
                  </a:lnTo>
                  <a:lnTo>
                    <a:pt x="22589" y="39285"/>
                  </a:lnTo>
                  <a:lnTo>
                    <a:pt x="15714" y="54016"/>
                  </a:lnTo>
                  <a:lnTo>
                    <a:pt x="13749" y="62856"/>
                  </a:lnTo>
                  <a:lnTo>
                    <a:pt x="12767" y="73658"/>
                  </a:lnTo>
                  <a:lnTo>
                    <a:pt x="11785" y="84462"/>
                  </a:lnTo>
                  <a:lnTo>
                    <a:pt x="10803" y="97230"/>
                  </a:lnTo>
                  <a:lnTo>
                    <a:pt x="9821" y="121782"/>
                  </a:lnTo>
                  <a:lnTo>
                    <a:pt x="8839" y="132586"/>
                  </a:lnTo>
                  <a:lnTo>
                    <a:pt x="6875" y="141425"/>
                  </a:lnTo>
                  <a:lnTo>
                    <a:pt x="3928" y="150263"/>
                  </a:lnTo>
                  <a:lnTo>
                    <a:pt x="2946" y="159103"/>
                  </a:lnTo>
                  <a:lnTo>
                    <a:pt x="1964" y="167942"/>
                  </a:lnTo>
                  <a:lnTo>
                    <a:pt x="982" y="176781"/>
                  </a:lnTo>
                  <a:lnTo>
                    <a:pt x="0" y="187584"/>
                  </a:lnTo>
                  <a:lnTo>
                    <a:pt x="0" y="211155"/>
                  </a:lnTo>
                  <a:lnTo>
                    <a:pt x="0" y="282849"/>
                  </a:lnTo>
                  <a:lnTo>
                    <a:pt x="2946" y="288742"/>
                  </a:lnTo>
                  <a:lnTo>
                    <a:pt x="7857" y="291689"/>
                  </a:lnTo>
                  <a:lnTo>
                    <a:pt x="14732" y="292670"/>
                  </a:lnTo>
                  <a:lnTo>
                    <a:pt x="24553" y="291689"/>
                  </a:lnTo>
                  <a:lnTo>
                    <a:pt x="34374" y="290706"/>
                  </a:lnTo>
                  <a:lnTo>
                    <a:pt x="46159" y="288742"/>
                  </a:lnTo>
                  <a:lnTo>
                    <a:pt x="54998" y="285796"/>
                  </a:lnTo>
                  <a:lnTo>
                    <a:pt x="63837" y="282849"/>
                  </a:lnTo>
                  <a:lnTo>
                    <a:pt x="71694" y="279903"/>
                  </a:lnTo>
                  <a:lnTo>
                    <a:pt x="80533" y="277939"/>
                  </a:lnTo>
                  <a:lnTo>
                    <a:pt x="89373" y="276957"/>
                  </a:lnTo>
                  <a:lnTo>
                    <a:pt x="99194" y="275975"/>
                  </a:lnTo>
                  <a:lnTo>
                    <a:pt x="107051" y="274992"/>
                  </a:lnTo>
                  <a:lnTo>
                    <a:pt x="114908" y="272046"/>
                  </a:lnTo>
                  <a:lnTo>
                    <a:pt x="122764" y="270082"/>
                  </a:lnTo>
                  <a:lnTo>
                    <a:pt x="131603" y="268118"/>
                  </a:lnTo>
                  <a:lnTo>
                    <a:pt x="142407" y="267135"/>
                  </a:lnTo>
                  <a:lnTo>
                    <a:pt x="153210" y="266154"/>
                  </a:lnTo>
                  <a:lnTo>
                    <a:pt x="164013" y="266154"/>
                  </a:lnTo>
                  <a:lnTo>
                    <a:pt x="185620" y="265171"/>
                  </a:lnTo>
                  <a:lnTo>
                    <a:pt x="272046" y="265171"/>
                  </a:lnTo>
                  <a:lnTo>
                    <a:pt x="333920" y="265171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4" name="Frihandsfigur 3"/>
            <p:cNvSpPr/>
            <p:nvPr/>
          </p:nvSpPr>
          <p:spPr>
            <a:xfrm>
              <a:off x="1153113" y="4623375"/>
              <a:ext cx="1109495" cy="1315985"/>
            </a:xfrm>
            <a:custGeom>
              <a:avLst/>
              <a:gdLst/>
              <a:ahLst/>
              <a:cxnLst/>
              <a:rect l="0" t="0" r="0" b="0"/>
              <a:pathLst>
                <a:path w="1109794" h="1316038">
                  <a:moveTo>
                    <a:pt x="0" y="1316037"/>
                  </a:moveTo>
                  <a:lnTo>
                    <a:pt x="46160" y="1268896"/>
                  </a:lnTo>
                  <a:lnTo>
                    <a:pt x="64820" y="1244342"/>
                  </a:lnTo>
                  <a:lnTo>
                    <a:pt x="81516" y="1230593"/>
                  </a:lnTo>
                  <a:lnTo>
                    <a:pt x="110980" y="1195237"/>
                  </a:lnTo>
                  <a:lnTo>
                    <a:pt x="139461" y="1165773"/>
                  </a:lnTo>
                  <a:lnTo>
                    <a:pt x="160085" y="1147113"/>
                  </a:lnTo>
                  <a:lnTo>
                    <a:pt x="192495" y="1120596"/>
                  </a:lnTo>
                  <a:lnTo>
                    <a:pt x="224905" y="1089168"/>
                  </a:lnTo>
                  <a:lnTo>
                    <a:pt x="271065" y="1043990"/>
                  </a:lnTo>
                  <a:lnTo>
                    <a:pt x="281868" y="1028277"/>
                  </a:lnTo>
                  <a:lnTo>
                    <a:pt x="285796" y="1019438"/>
                  </a:lnTo>
                  <a:lnTo>
                    <a:pt x="299546" y="1003724"/>
                  </a:lnTo>
                  <a:lnTo>
                    <a:pt x="315260" y="988010"/>
                  </a:lnTo>
                  <a:lnTo>
                    <a:pt x="345706" y="954618"/>
                  </a:lnTo>
                  <a:lnTo>
                    <a:pt x="363384" y="938904"/>
                  </a:lnTo>
                  <a:lnTo>
                    <a:pt x="391865" y="905512"/>
                  </a:lnTo>
                  <a:lnTo>
                    <a:pt x="418382" y="872120"/>
                  </a:lnTo>
                  <a:lnTo>
                    <a:pt x="450792" y="831853"/>
                  </a:lnTo>
                  <a:lnTo>
                    <a:pt x="482220" y="794533"/>
                  </a:lnTo>
                  <a:lnTo>
                    <a:pt x="512665" y="755248"/>
                  </a:lnTo>
                  <a:lnTo>
                    <a:pt x="539183" y="718910"/>
                  </a:lnTo>
                  <a:lnTo>
                    <a:pt x="552932" y="702214"/>
                  </a:lnTo>
                  <a:lnTo>
                    <a:pt x="578467" y="661947"/>
                  </a:lnTo>
                  <a:lnTo>
                    <a:pt x="609895" y="621680"/>
                  </a:lnTo>
                  <a:lnTo>
                    <a:pt x="633466" y="590253"/>
                  </a:lnTo>
                  <a:lnTo>
                    <a:pt x="686500" y="510701"/>
                  </a:lnTo>
                  <a:lnTo>
                    <a:pt x="713017" y="471416"/>
                  </a:lnTo>
                  <a:lnTo>
                    <a:pt x="753284" y="422310"/>
                  </a:lnTo>
                  <a:lnTo>
                    <a:pt x="794533" y="371241"/>
                  </a:lnTo>
                  <a:lnTo>
                    <a:pt x="817122" y="337849"/>
                  </a:lnTo>
                  <a:lnTo>
                    <a:pt x="846585" y="302493"/>
                  </a:lnTo>
                  <a:lnTo>
                    <a:pt x="878995" y="264190"/>
                  </a:lnTo>
                  <a:lnTo>
                    <a:pt x="907476" y="226869"/>
                  </a:lnTo>
                  <a:lnTo>
                    <a:pt x="939886" y="193478"/>
                  </a:lnTo>
                  <a:lnTo>
                    <a:pt x="975242" y="147318"/>
                  </a:lnTo>
                  <a:lnTo>
                    <a:pt x="1003724" y="114908"/>
                  </a:lnTo>
                  <a:lnTo>
                    <a:pt x="1028277" y="93301"/>
                  </a:lnTo>
                  <a:lnTo>
                    <a:pt x="1042026" y="82498"/>
                  </a:lnTo>
                  <a:lnTo>
                    <a:pt x="1074436" y="45178"/>
                  </a:lnTo>
                  <a:lnTo>
                    <a:pt x="1092114" y="25535"/>
                  </a:lnTo>
                  <a:lnTo>
                    <a:pt x="1109793" y="0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5" name="Frihandsfigur 4"/>
            <p:cNvSpPr/>
            <p:nvPr/>
          </p:nvSpPr>
          <p:spPr>
            <a:xfrm>
              <a:off x="1692782" y="5772679"/>
              <a:ext cx="147616" cy="265102"/>
            </a:xfrm>
            <a:custGeom>
              <a:avLst/>
              <a:gdLst/>
              <a:ahLst/>
              <a:cxnLst/>
              <a:rect l="0" t="0" r="0" b="0"/>
              <a:pathLst>
                <a:path w="147318" h="265173">
                  <a:moveTo>
                    <a:pt x="0" y="0"/>
                  </a:moveTo>
                  <a:lnTo>
                    <a:pt x="0" y="14732"/>
                  </a:lnTo>
                  <a:lnTo>
                    <a:pt x="982" y="21607"/>
                  </a:lnTo>
                  <a:lnTo>
                    <a:pt x="1964" y="28482"/>
                  </a:lnTo>
                  <a:lnTo>
                    <a:pt x="4910" y="35357"/>
                  </a:lnTo>
                  <a:lnTo>
                    <a:pt x="6874" y="42231"/>
                  </a:lnTo>
                  <a:lnTo>
                    <a:pt x="9821" y="48124"/>
                  </a:lnTo>
                  <a:lnTo>
                    <a:pt x="12767" y="54999"/>
                  </a:lnTo>
                  <a:lnTo>
                    <a:pt x="17678" y="62856"/>
                  </a:lnTo>
                  <a:lnTo>
                    <a:pt x="22588" y="70713"/>
                  </a:lnTo>
                  <a:lnTo>
                    <a:pt x="27499" y="79552"/>
                  </a:lnTo>
                  <a:lnTo>
                    <a:pt x="32410" y="89373"/>
                  </a:lnTo>
                  <a:lnTo>
                    <a:pt x="36338" y="98212"/>
                  </a:lnTo>
                  <a:lnTo>
                    <a:pt x="40266" y="108033"/>
                  </a:lnTo>
                  <a:lnTo>
                    <a:pt x="45177" y="117854"/>
                  </a:lnTo>
                  <a:lnTo>
                    <a:pt x="51070" y="127675"/>
                  </a:lnTo>
                  <a:lnTo>
                    <a:pt x="56963" y="137497"/>
                  </a:lnTo>
                  <a:lnTo>
                    <a:pt x="61873" y="146336"/>
                  </a:lnTo>
                  <a:lnTo>
                    <a:pt x="69730" y="161068"/>
                  </a:lnTo>
                  <a:lnTo>
                    <a:pt x="74641" y="169906"/>
                  </a:lnTo>
                  <a:lnTo>
                    <a:pt x="86426" y="187585"/>
                  </a:lnTo>
                  <a:lnTo>
                    <a:pt x="91337" y="196424"/>
                  </a:lnTo>
                  <a:lnTo>
                    <a:pt x="95265" y="206245"/>
                  </a:lnTo>
                  <a:lnTo>
                    <a:pt x="99193" y="216066"/>
                  </a:lnTo>
                  <a:lnTo>
                    <a:pt x="104104" y="223923"/>
                  </a:lnTo>
                  <a:lnTo>
                    <a:pt x="109997" y="229816"/>
                  </a:lnTo>
                  <a:lnTo>
                    <a:pt x="115890" y="234726"/>
                  </a:lnTo>
                  <a:lnTo>
                    <a:pt x="120800" y="240619"/>
                  </a:lnTo>
                  <a:lnTo>
                    <a:pt x="124729" y="246512"/>
                  </a:lnTo>
                  <a:lnTo>
                    <a:pt x="128657" y="252404"/>
                  </a:lnTo>
                  <a:lnTo>
                    <a:pt x="132585" y="256333"/>
                  </a:lnTo>
                  <a:lnTo>
                    <a:pt x="136514" y="259279"/>
                  </a:lnTo>
                  <a:lnTo>
                    <a:pt x="147317" y="265172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6" name="Frihandsfigur 5"/>
            <p:cNvSpPr/>
            <p:nvPr/>
          </p:nvSpPr>
          <p:spPr>
            <a:xfrm>
              <a:off x="1722940" y="5634572"/>
              <a:ext cx="68252" cy="88896"/>
            </a:xfrm>
            <a:custGeom>
              <a:avLst/>
              <a:gdLst/>
              <a:ahLst/>
              <a:cxnLst/>
              <a:rect l="0" t="0" r="0" b="0"/>
              <a:pathLst>
                <a:path w="68749" h="88391">
                  <a:moveTo>
                    <a:pt x="0" y="88390"/>
                  </a:moveTo>
                  <a:lnTo>
                    <a:pt x="12768" y="60891"/>
                  </a:lnTo>
                  <a:lnTo>
                    <a:pt x="17678" y="54016"/>
                  </a:lnTo>
                  <a:lnTo>
                    <a:pt x="22589" y="48124"/>
                  </a:lnTo>
                  <a:lnTo>
                    <a:pt x="27500" y="41249"/>
                  </a:lnTo>
                  <a:lnTo>
                    <a:pt x="33392" y="35357"/>
                  </a:lnTo>
                  <a:lnTo>
                    <a:pt x="46160" y="22589"/>
                  </a:lnTo>
                  <a:lnTo>
                    <a:pt x="68748" y="0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7" name="Frihandsfigur 6"/>
            <p:cNvSpPr/>
            <p:nvPr/>
          </p:nvSpPr>
          <p:spPr>
            <a:xfrm>
              <a:off x="1772145" y="5782203"/>
              <a:ext cx="88887" cy="107946"/>
            </a:xfrm>
            <a:custGeom>
              <a:avLst/>
              <a:gdLst/>
              <a:ahLst/>
              <a:cxnLst/>
              <a:rect l="0" t="0" r="0" b="0"/>
              <a:pathLst>
                <a:path w="88392" h="108034">
                  <a:moveTo>
                    <a:pt x="0" y="108033"/>
                  </a:moveTo>
                  <a:lnTo>
                    <a:pt x="12768" y="80534"/>
                  </a:lnTo>
                  <a:lnTo>
                    <a:pt x="17678" y="74642"/>
                  </a:lnTo>
                  <a:lnTo>
                    <a:pt x="22589" y="70713"/>
                  </a:lnTo>
                  <a:lnTo>
                    <a:pt x="27499" y="66784"/>
                  </a:lnTo>
                  <a:lnTo>
                    <a:pt x="33392" y="61874"/>
                  </a:lnTo>
                  <a:lnTo>
                    <a:pt x="39285" y="55981"/>
                  </a:lnTo>
                  <a:lnTo>
                    <a:pt x="52052" y="44196"/>
                  </a:lnTo>
                  <a:lnTo>
                    <a:pt x="64820" y="31428"/>
                  </a:lnTo>
                  <a:lnTo>
                    <a:pt x="70712" y="25536"/>
                  </a:lnTo>
                  <a:lnTo>
                    <a:pt x="75623" y="18661"/>
                  </a:lnTo>
                  <a:lnTo>
                    <a:pt x="88391" y="0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8" name="Frihandsfigur 7"/>
            <p:cNvSpPr/>
            <p:nvPr/>
          </p:nvSpPr>
          <p:spPr>
            <a:xfrm>
              <a:off x="1849921" y="5420268"/>
              <a:ext cx="384117" cy="366698"/>
            </a:xfrm>
            <a:custGeom>
              <a:avLst/>
              <a:gdLst/>
              <a:ahLst/>
              <a:cxnLst/>
              <a:rect l="0" t="0" r="0" b="0"/>
              <a:pathLst>
                <a:path w="383027" h="367313">
                  <a:moveTo>
                    <a:pt x="0" y="164996"/>
                  </a:moveTo>
                  <a:lnTo>
                    <a:pt x="0" y="205263"/>
                  </a:lnTo>
                  <a:lnTo>
                    <a:pt x="1965" y="215084"/>
                  </a:lnTo>
                  <a:lnTo>
                    <a:pt x="4911" y="223923"/>
                  </a:lnTo>
                  <a:lnTo>
                    <a:pt x="21607" y="257315"/>
                  </a:lnTo>
                  <a:lnTo>
                    <a:pt x="26518" y="266154"/>
                  </a:lnTo>
                  <a:lnTo>
                    <a:pt x="31428" y="274993"/>
                  </a:lnTo>
                  <a:lnTo>
                    <a:pt x="37321" y="283832"/>
                  </a:lnTo>
                  <a:lnTo>
                    <a:pt x="43213" y="291689"/>
                  </a:lnTo>
                  <a:lnTo>
                    <a:pt x="49106" y="299546"/>
                  </a:lnTo>
                  <a:lnTo>
                    <a:pt x="55981" y="307403"/>
                  </a:lnTo>
                  <a:lnTo>
                    <a:pt x="61874" y="314278"/>
                  </a:lnTo>
                  <a:lnTo>
                    <a:pt x="74641" y="328027"/>
                  </a:lnTo>
                  <a:lnTo>
                    <a:pt x="81516" y="332938"/>
                  </a:lnTo>
                  <a:lnTo>
                    <a:pt x="88391" y="337849"/>
                  </a:lnTo>
                  <a:lnTo>
                    <a:pt x="94284" y="342759"/>
                  </a:lnTo>
                  <a:lnTo>
                    <a:pt x="101159" y="347670"/>
                  </a:lnTo>
                  <a:lnTo>
                    <a:pt x="108033" y="353562"/>
                  </a:lnTo>
                  <a:lnTo>
                    <a:pt x="113926" y="359455"/>
                  </a:lnTo>
                  <a:lnTo>
                    <a:pt x="121783" y="363383"/>
                  </a:lnTo>
                  <a:lnTo>
                    <a:pt x="129640" y="365348"/>
                  </a:lnTo>
                  <a:lnTo>
                    <a:pt x="138479" y="367312"/>
                  </a:lnTo>
                  <a:lnTo>
                    <a:pt x="146336" y="366330"/>
                  </a:lnTo>
                  <a:lnTo>
                    <a:pt x="151246" y="363383"/>
                  </a:lnTo>
                  <a:lnTo>
                    <a:pt x="156157" y="359455"/>
                  </a:lnTo>
                  <a:lnTo>
                    <a:pt x="164996" y="348652"/>
                  </a:lnTo>
                  <a:lnTo>
                    <a:pt x="168925" y="342759"/>
                  </a:lnTo>
                  <a:lnTo>
                    <a:pt x="172853" y="336866"/>
                  </a:lnTo>
                  <a:lnTo>
                    <a:pt x="175799" y="330974"/>
                  </a:lnTo>
                  <a:lnTo>
                    <a:pt x="179728" y="324099"/>
                  </a:lnTo>
                  <a:lnTo>
                    <a:pt x="181692" y="316242"/>
                  </a:lnTo>
                  <a:lnTo>
                    <a:pt x="182674" y="305438"/>
                  </a:lnTo>
                  <a:lnTo>
                    <a:pt x="183656" y="294635"/>
                  </a:lnTo>
                  <a:lnTo>
                    <a:pt x="184638" y="282850"/>
                  </a:lnTo>
                  <a:lnTo>
                    <a:pt x="185620" y="258297"/>
                  </a:lnTo>
                  <a:lnTo>
                    <a:pt x="184638" y="245530"/>
                  </a:lnTo>
                  <a:lnTo>
                    <a:pt x="182674" y="232762"/>
                  </a:lnTo>
                  <a:lnTo>
                    <a:pt x="180710" y="219995"/>
                  </a:lnTo>
                  <a:lnTo>
                    <a:pt x="177764" y="208209"/>
                  </a:lnTo>
                  <a:lnTo>
                    <a:pt x="175799" y="196424"/>
                  </a:lnTo>
                  <a:lnTo>
                    <a:pt x="172853" y="185620"/>
                  </a:lnTo>
                  <a:lnTo>
                    <a:pt x="170889" y="175799"/>
                  </a:lnTo>
                  <a:lnTo>
                    <a:pt x="168925" y="164996"/>
                  </a:lnTo>
                  <a:lnTo>
                    <a:pt x="167942" y="155175"/>
                  </a:lnTo>
                  <a:lnTo>
                    <a:pt x="166960" y="145354"/>
                  </a:lnTo>
                  <a:lnTo>
                    <a:pt x="164014" y="135532"/>
                  </a:lnTo>
                  <a:lnTo>
                    <a:pt x="162050" y="125711"/>
                  </a:lnTo>
                  <a:lnTo>
                    <a:pt x="159103" y="116872"/>
                  </a:lnTo>
                  <a:lnTo>
                    <a:pt x="156157" y="109015"/>
                  </a:lnTo>
                  <a:lnTo>
                    <a:pt x="153211" y="101158"/>
                  </a:lnTo>
                  <a:lnTo>
                    <a:pt x="147318" y="96248"/>
                  </a:lnTo>
                  <a:lnTo>
                    <a:pt x="140443" y="92320"/>
                  </a:lnTo>
                  <a:lnTo>
                    <a:pt x="132586" y="90355"/>
                  </a:lnTo>
                  <a:lnTo>
                    <a:pt x="126693" y="91337"/>
                  </a:lnTo>
                  <a:lnTo>
                    <a:pt x="121783" y="93301"/>
                  </a:lnTo>
                  <a:lnTo>
                    <a:pt x="116872" y="97230"/>
                  </a:lnTo>
                  <a:lnTo>
                    <a:pt x="113926" y="103123"/>
                  </a:lnTo>
                  <a:lnTo>
                    <a:pt x="111962" y="110979"/>
                  </a:lnTo>
                  <a:lnTo>
                    <a:pt x="109998" y="118836"/>
                  </a:lnTo>
                  <a:lnTo>
                    <a:pt x="109015" y="127676"/>
                  </a:lnTo>
                  <a:lnTo>
                    <a:pt x="109015" y="136515"/>
                  </a:lnTo>
                  <a:lnTo>
                    <a:pt x="108033" y="146336"/>
                  </a:lnTo>
                  <a:lnTo>
                    <a:pt x="109015" y="154193"/>
                  </a:lnTo>
                  <a:lnTo>
                    <a:pt x="110980" y="162049"/>
                  </a:lnTo>
                  <a:lnTo>
                    <a:pt x="112944" y="169906"/>
                  </a:lnTo>
                  <a:lnTo>
                    <a:pt x="115890" y="176781"/>
                  </a:lnTo>
                  <a:lnTo>
                    <a:pt x="117854" y="183656"/>
                  </a:lnTo>
                  <a:lnTo>
                    <a:pt x="120801" y="190531"/>
                  </a:lnTo>
                  <a:lnTo>
                    <a:pt x="125711" y="197405"/>
                  </a:lnTo>
                  <a:lnTo>
                    <a:pt x="130622" y="203298"/>
                  </a:lnTo>
                  <a:lnTo>
                    <a:pt x="135533" y="210174"/>
                  </a:lnTo>
                  <a:lnTo>
                    <a:pt x="141425" y="217048"/>
                  </a:lnTo>
                  <a:lnTo>
                    <a:pt x="154193" y="229816"/>
                  </a:lnTo>
                  <a:lnTo>
                    <a:pt x="172853" y="249458"/>
                  </a:lnTo>
                  <a:lnTo>
                    <a:pt x="179728" y="255351"/>
                  </a:lnTo>
                  <a:lnTo>
                    <a:pt x="186603" y="260261"/>
                  </a:lnTo>
                  <a:lnTo>
                    <a:pt x="192495" y="264190"/>
                  </a:lnTo>
                  <a:lnTo>
                    <a:pt x="199370" y="268118"/>
                  </a:lnTo>
                  <a:lnTo>
                    <a:pt x="206245" y="272047"/>
                  </a:lnTo>
                  <a:lnTo>
                    <a:pt x="219013" y="278922"/>
                  </a:lnTo>
                  <a:lnTo>
                    <a:pt x="231780" y="285796"/>
                  </a:lnTo>
                  <a:lnTo>
                    <a:pt x="238655" y="286778"/>
                  </a:lnTo>
                  <a:lnTo>
                    <a:pt x="245530" y="285796"/>
                  </a:lnTo>
                  <a:lnTo>
                    <a:pt x="251422" y="284814"/>
                  </a:lnTo>
                  <a:lnTo>
                    <a:pt x="257315" y="281868"/>
                  </a:lnTo>
                  <a:lnTo>
                    <a:pt x="266154" y="273029"/>
                  </a:lnTo>
                  <a:lnTo>
                    <a:pt x="270083" y="266154"/>
                  </a:lnTo>
                  <a:lnTo>
                    <a:pt x="274011" y="258297"/>
                  </a:lnTo>
                  <a:lnTo>
                    <a:pt x="276957" y="250440"/>
                  </a:lnTo>
                  <a:lnTo>
                    <a:pt x="279904" y="241601"/>
                  </a:lnTo>
                  <a:lnTo>
                    <a:pt x="280886" y="231780"/>
                  </a:lnTo>
                  <a:lnTo>
                    <a:pt x="281868" y="222941"/>
                  </a:lnTo>
                  <a:lnTo>
                    <a:pt x="282850" y="213120"/>
                  </a:lnTo>
                  <a:lnTo>
                    <a:pt x="283832" y="203298"/>
                  </a:lnTo>
                  <a:lnTo>
                    <a:pt x="283832" y="183656"/>
                  </a:lnTo>
                  <a:lnTo>
                    <a:pt x="283832" y="164014"/>
                  </a:lnTo>
                  <a:lnTo>
                    <a:pt x="282850" y="156157"/>
                  </a:lnTo>
                  <a:lnTo>
                    <a:pt x="280886" y="147318"/>
                  </a:lnTo>
                  <a:lnTo>
                    <a:pt x="278922" y="140443"/>
                  </a:lnTo>
                  <a:lnTo>
                    <a:pt x="277940" y="130622"/>
                  </a:lnTo>
                  <a:lnTo>
                    <a:pt x="276957" y="119819"/>
                  </a:lnTo>
                  <a:lnTo>
                    <a:pt x="275975" y="109015"/>
                  </a:lnTo>
                  <a:lnTo>
                    <a:pt x="274011" y="98212"/>
                  </a:lnTo>
                  <a:lnTo>
                    <a:pt x="272047" y="87409"/>
                  </a:lnTo>
                  <a:lnTo>
                    <a:pt x="270083" y="76605"/>
                  </a:lnTo>
                  <a:lnTo>
                    <a:pt x="267136" y="67767"/>
                  </a:lnTo>
                  <a:lnTo>
                    <a:pt x="264190" y="59909"/>
                  </a:lnTo>
                  <a:lnTo>
                    <a:pt x="261243" y="52052"/>
                  </a:lnTo>
                  <a:lnTo>
                    <a:pt x="259279" y="44196"/>
                  </a:lnTo>
                  <a:lnTo>
                    <a:pt x="257315" y="35356"/>
                  </a:lnTo>
                  <a:lnTo>
                    <a:pt x="256333" y="25535"/>
                  </a:lnTo>
                  <a:lnTo>
                    <a:pt x="255351" y="17678"/>
                  </a:lnTo>
                  <a:lnTo>
                    <a:pt x="252404" y="9822"/>
                  </a:lnTo>
                  <a:lnTo>
                    <a:pt x="249458" y="0"/>
                  </a:lnTo>
                  <a:lnTo>
                    <a:pt x="250440" y="0"/>
                  </a:lnTo>
                  <a:lnTo>
                    <a:pt x="256333" y="10804"/>
                  </a:lnTo>
                  <a:lnTo>
                    <a:pt x="259279" y="16697"/>
                  </a:lnTo>
                  <a:lnTo>
                    <a:pt x="268118" y="25535"/>
                  </a:lnTo>
                  <a:lnTo>
                    <a:pt x="273029" y="29464"/>
                  </a:lnTo>
                  <a:lnTo>
                    <a:pt x="282850" y="39285"/>
                  </a:lnTo>
                  <a:lnTo>
                    <a:pt x="286779" y="45177"/>
                  </a:lnTo>
                  <a:lnTo>
                    <a:pt x="289725" y="51071"/>
                  </a:lnTo>
                  <a:lnTo>
                    <a:pt x="293653" y="56963"/>
                  </a:lnTo>
                  <a:lnTo>
                    <a:pt x="296600" y="63838"/>
                  </a:lnTo>
                  <a:lnTo>
                    <a:pt x="306421" y="73659"/>
                  </a:lnTo>
                  <a:lnTo>
                    <a:pt x="318206" y="81516"/>
                  </a:lnTo>
                  <a:lnTo>
                    <a:pt x="324099" y="85445"/>
                  </a:lnTo>
                  <a:lnTo>
                    <a:pt x="330974" y="88391"/>
                  </a:lnTo>
                  <a:lnTo>
                    <a:pt x="337849" y="91337"/>
                  </a:lnTo>
                  <a:lnTo>
                    <a:pt x="346688" y="92320"/>
                  </a:lnTo>
                  <a:lnTo>
                    <a:pt x="355527" y="93301"/>
                  </a:lnTo>
                  <a:lnTo>
                    <a:pt x="362402" y="93301"/>
                  </a:lnTo>
                  <a:lnTo>
                    <a:pt x="368294" y="92320"/>
                  </a:lnTo>
                  <a:lnTo>
                    <a:pt x="383026" y="86427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9" name="Frihandsfigur 8"/>
            <p:cNvSpPr/>
            <p:nvPr/>
          </p:nvSpPr>
          <p:spPr>
            <a:xfrm>
              <a:off x="2245148" y="5144054"/>
              <a:ext cx="184122" cy="195255"/>
            </a:xfrm>
            <a:custGeom>
              <a:avLst/>
              <a:gdLst/>
              <a:ahLst/>
              <a:cxnLst/>
              <a:rect l="0" t="0" r="0" b="0"/>
              <a:pathLst>
                <a:path w="184639" h="195443">
                  <a:moveTo>
                    <a:pt x="37321" y="0"/>
                  </a:moveTo>
                  <a:lnTo>
                    <a:pt x="26518" y="4910"/>
                  </a:lnTo>
                  <a:lnTo>
                    <a:pt x="22589" y="8839"/>
                  </a:lnTo>
                  <a:lnTo>
                    <a:pt x="18660" y="12767"/>
                  </a:lnTo>
                  <a:lnTo>
                    <a:pt x="14732" y="18660"/>
                  </a:lnTo>
                  <a:lnTo>
                    <a:pt x="10804" y="24553"/>
                  </a:lnTo>
                  <a:lnTo>
                    <a:pt x="7857" y="30446"/>
                  </a:lnTo>
                  <a:lnTo>
                    <a:pt x="3929" y="36338"/>
                  </a:lnTo>
                  <a:lnTo>
                    <a:pt x="1965" y="45178"/>
                  </a:lnTo>
                  <a:lnTo>
                    <a:pt x="982" y="54999"/>
                  </a:lnTo>
                  <a:lnTo>
                    <a:pt x="0" y="65802"/>
                  </a:lnTo>
                  <a:lnTo>
                    <a:pt x="0" y="77587"/>
                  </a:lnTo>
                  <a:lnTo>
                    <a:pt x="982" y="89373"/>
                  </a:lnTo>
                  <a:lnTo>
                    <a:pt x="2947" y="102141"/>
                  </a:lnTo>
                  <a:lnTo>
                    <a:pt x="4911" y="113926"/>
                  </a:lnTo>
                  <a:lnTo>
                    <a:pt x="5893" y="124729"/>
                  </a:lnTo>
                  <a:lnTo>
                    <a:pt x="5893" y="135532"/>
                  </a:lnTo>
                  <a:lnTo>
                    <a:pt x="7857" y="144372"/>
                  </a:lnTo>
                  <a:lnTo>
                    <a:pt x="9821" y="153211"/>
                  </a:lnTo>
                  <a:lnTo>
                    <a:pt x="11786" y="161068"/>
                  </a:lnTo>
                  <a:lnTo>
                    <a:pt x="15714" y="166960"/>
                  </a:lnTo>
                  <a:lnTo>
                    <a:pt x="20625" y="171871"/>
                  </a:lnTo>
                  <a:lnTo>
                    <a:pt x="26518" y="176781"/>
                  </a:lnTo>
                  <a:lnTo>
                    <a:pt x="30446" y="181692"/>
                  </a:lnTo>
                  <a:lnTo>
                    <a:pt x="35357" y="187585"/>
                  </a:lnTo>
                  <a:lnTo>
                    <a:pt x="39285" y="193478"/>
                  </a:lnTo>
                  <a:lnTo>
                    <a:pt x="42231" y="195442"/>
                  </a:lnTo>
                  <a:lnTo>
                    <a:pt x="46160" y="194459"/>
                  </a:lnTo>
                  <a:lnTo>
                    <a:pt x="49106" y="191513"/>
                  </a:lnTo>
                  <a:lnTo>
                    <a:pt x="53035" y="187585"/>
                  </a:lnTo>
                  <a:lnTo>
                    <a:pt x="55981" y="182674"/>
                  </a:lnTo>
                  <a:lnTo>
                    <a:pt x="59909" y="177764"/>
                  </a:lnTo>
                  <a:lnTo>
                    <a:pt x="61874" y="168924"/>
                  </a:lnTo>
                  <a:lnTo>
                    <a:pt x="62856" y="160085"/>
                  </a:lnTo>
                  <a:lnTo>
                    <a:pt x="63838" y="149282"/>
                  </a:lnTo>
                  <a:lnTo>
                    <a:pt x="64820" y="138479"/>
                  </a:lnTo>
                  <a:lnTo>
                    <a:pt x="65802" y="117854"/>
                  </a:lnTo>
                  <a:lnTo>
                    <a:pt x="65802" y="88391"/>
                  </a:lnTo>
                  <a:lnTo>
                    <a:pt x="64820" y="79552"/>
                  </a:lnTo>
                  <a:lnTo>
                    <a:pt x="62856" y="71694"/>
                  </a:lnTo>
                  <a:lnTo>
                    <a:pt x="60892" y="63837"/>
                  </a:lnTo>
                  <a:lnTo>
                    <a:pt x="59909" y="54999"/>
                  </a:lnTo>
                  <a:lnTo>
                    <a:pt x="58927" y="46159"/>
                  </a:lnTo>
                  <a:lnTo>
                    <a:pt x="57945" y="37320"/>
                  </a:lnTo>
                  <a:lnTo>
                    <a:pt x="58927" y="33392"/>
                  </a:lnTo>
                  <a:lnTo>
                    <a:pt x="59909" y="33392"/>
                  </a:lnTo>
                  <a:lnTo>
                    <a:pt x="61874" y="35357"/>
                  </a:lnTo>
                  <a:lnTo>
                    <a:pt x="64820" y="38303"/>
                  </a:lnTo>
                  <a:lnTo>
                    <a:pt x="67766" y="43214"/>
                  </a:lnTo>
                  <a:lnTo>
                    <a:pt x="70713" y="48124"/>
                  </a:lnTo>
                  <a:lnTo>
                    <a:pt x="76606" y="59909"/>
                  </a:lnTo>
                  <a:lnTo>
                    <a:pt x="79552" y="65802"/>
                  </a:lnTo>
                  <a:lnTo>
                    <a:pt x="83480" y="71694"/>
                  </a:lnTo>
                  <a:lnTo>
                    <a:pt x="89373" y="78570"/>
                  </a:lnTo>
                  <a:lnTo>
                    <a:pt x="94284" y="84463"/>
                  </a:lnTo>
                  <a:lnTo>
                    <a:pt x="100176" y="90355"/>
                  </a:lnTo>
                  <a:lnTo>
                    <a:pt x="106069" y="95265"/>
                  </a:lnTo>
                  <a:lnTo>
                    <a:pt x="112944" y="99194"/>
                  </a:lnTo>
                  <a:lnTo>
                    <a:pt x="118837" y="103122"/>
                  </a:lnTo>
                  <a:lnTo>
                    <a:pt x="125711" y="107051"/>
                  </a:lnTo>
                  <a:lnTo>
                    <a:pt x="131604" y="109997"/>
                  </a:lnTo>
                  <a:lnTo>
                    <a:pt x="138479" y="111962"/>
                  </a:lnTo>
                  <a:lnTo>
                    <a:pt x="145354" y="110979"/>
                  </a:lnTo>
                  <a:lnTo>
                    <a:pt x="151246" y="109997"/>
                  </a:lnTo>
                  <a:lnTo>
                    <a:pt x="158121" y="108033"/>
                  </a:lnTo>
                  <a:lnTo>
                    <a:pt x="164996" y="106069"/>
                  </a:lnTo>
                  <a:lnTo>
                    <a:pt x="184638" y="98212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10" name="Frihandsfigur 9"/>
            <p:cNvSpPr/>
            <p:nvPr/>
          </p:nvSpPr>
          <p:spPr>
            <a:xfrm>
              <a:off x="2194356" y="5064682"/>
              <a:ext cx="0" cy="9525"/>
            </a:xfrm>
            <a:custGeom>
              <a:avLst/>
              <a:gdLst/>
              <a:ahLst/>
              <a:cxnLst/>
              <a:rect l="0" t="0" r="0" b="0"/>
              <a:pathLst>
                <a:path w="1" h="9822">
                  <a:moveTo>
                    <a:pt x="0" y="0"/>
                  </a:moveTo>
                  <a:lnTo>
                    <a:pt x="0" y="9821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11" name="Frihandsfigur 10"/>
            <p:cNvSpPr/>
            <p:nvPr/>
          </p:nvSpPr>
          <p:spPr>
            <a:xfrm>
              <a:off x="2243561" y="5015472"/>
              <a:ext cx="9524" cy="9525"/>
            </a:xfrm>
            <a:custGeom>
              <a:avLst/>
              <a:gdLst/>
              <a:ahLst/>
              <a:cxnLst/>
              <a:rect l="0" t="0" r="0" b="0"/>
              <a:pathLst>
                <a:path w="9822" h="9822">
                  <a:moveTo>
                    <a:pt x="9821" y="0"/>
                  </a:moveTo>
                  <a:lnTo>
                    <a:pt x="0" y="9821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12" name="Frihandsfigur 11"/>
            <p:cNvSpPr/>
            <p:nvPr/>
          </p:nvSpPr>
          <p:spPr>
            <a:xfrm>
              <a:off x="2381652" y="4872603"/>
              <a:ext cx="206344" cy="280976"/>
            </a:xfrm>
            <a:custGeom>
              <a:avLst/>
              <a:gdLst/>
              <a:ahLst/>
              <a:cxnLst/>
              <a:rect l="0" t="0" r="0" b="0"/>
              <a:pathLst>
                <a:path w="206245" h="281869">
                  <a:moveTo>
                    <a:pt x="28481" y="231779"/>
                  </a:moveTo>
                  <a:lnTo>
                    <a:pt x="28481" y="246511"/>
                  </a:lnTo>
                  <a:lnTo>
                    <a:pt x="29463" y="253386"/>
                  </a:lnTo>
                  <a:lnTo>
                    <a:pt x="30445" y="260261"/>
                  </a:lnTo>
                  <a:lnTo>
                    <a:pt x="33392" y="267136"/>
                  </a:lnTo>
                  <a:lnTo>
                    <a:pt x="37320" y="273029"/>
                  </a:lnTo>
                  <a:lnTo>
                    <a:pt x="41249" y="276957"/>
                  </a:lnTo>
                  <a:lnTo>
                    <a:pt x="47141" y="281868"/>
                  </a:lnTo>
                  <a:lnTo>
                    <a:pt x="48124" y="281868"/>
                  </a:lnTo>
                  <a:lnTo>
                    <a:pt x="44195" y="276957"/>
                  </a:lnTo>
                  <a:lnTo>
                    <a:pt x="41249" y="273029"/>
                  </a:lnTo>
                  <a:lnTo>
                    <a:pt x="37320" y="268118"/>
                  </a:lnTo>
                  <a:lnTo>
                    <a:pt x="34374" y="262226"/>
                  </a:lnTo>
                  <a:lnTo>
                    <a:pt x="32410" y="255351"/>
                  </a:lnTo>
                  <a:lnTo>
                    <a:pt x="30445" y="247494"/>
                  </a:lnTo>
                  <a:lnTo>
                    <a:pt x="29463" y="238655"/>
                  </a:lnTo>
                  <a:lnTo>
                    <a:pt x="28481" y="230798"/>
                  </a:lnTo>
                  <a:lnTo>
                    <a:pt x="25535" y="222941"/>
                  </a:lnTo>
                  <a:lnTo>
                    <a:pt x="23571" y="216066"/>
                  </a:lnTo>
                  <a:lnTo>
                    <a:pt x="20624" y="209191"/>
                  </a:lnTo>
                  <a:lnTo>
                    <a:pt x="17678" y="202316"/>
                  </a:lnTo>
                  <a:lnTo>
                    <a:pt x="11785" y="188567"/>
                  </a:lnTo>
                  <a:lnTo>
                    <a:pt x="4910" y="175799"/>
                  </a:lnTo>
                  <a:lnTo>
                    <a:pt x="2946" y="167942"/>
                  </a:lnTo>
                  <a:lnTo>
                    <a:pt x="982" y="160085"/>
                  </a:lnTo>
                  <a:lnTo>
                    <a:pt x="0" y="151246"/>
                  </a:lnTo>
                  <a:lnTo>
                    <a:pt x="1964" y="146335"/>
                  </a:lnTo>
                  <a:lnTo>
                    <a:pt x="4910" y="143389"/>
                  </a:lnTo>
                  <a:lnTo>
                    <a:pt x="9821" y="143389"/>
                  </a:lnTo>
                  <a:lnTo>
                    <a:pt x="14732" y="145353"/>
                  </a:lnTo>
                  <a:lnTo>
                    <a:pt x="20624" y="149282"/>
                  </a:lnTo>
                  <a:lnTo>
                    <a:pt x="26517" y="153210"/>
                  </a:lnTo>
                  <a:lnTo>
                    <a:pt x="31428" y="159103"/>
                  </a:lnTo>
                  <a:lnTo>
                    <a:pt x="35356" y="164014"/>
                  </a:lnTo>
                  <a:lnTo>
                    <a:pt x="39284" y="169907"/>
                  </a:lnTo>
                  <a:lnTo>
                    <a:pt x="43213" y="176781"/>
                  </a:lnTo>
                  <a:lnTo>
                    <a:pt x="47141" y="182674"/>
                  </a:lnTo>
                  <a:lnTo>
                    <a:pt x="50088" y="189549"/>
                  </a:lnTo>
                  <a:lnTo>
                    <a:pt x="54998" y="195441"/>
                  </a:lnTo>
                  <a:lnTo>
                    <a:pt x="59909" y="202316"/>
                  </a:lnTo>
                  <a:lnTo>
                    <a:pt x="65802" y="208209"/>
                  </a:lnTo>
                  <a:lnTo>
                    <a:pt x="71694" y="215084"/>
                  </a:lnTo>
                  <a:lnTo>
                    <a:pt x="84462" y="227851"/>
                  </a:lnTo>
                  <a:lnTo>
                    <a:pt x="90355" y="233744"/>
                  </a:lnTo>
                  <a:lnTo>
                    <a:pt x="97229" y="238655"/>
                  </a:lnTo>
                  <a:lnTo>
                    <a:pt x="103122" y="242583"/>
                  </a:lnTo>
                  <a:lnTo>
                    <a:pt x="107050" y="243565"/>
                  </a:lnTo>
                  <a:lnTo>
                    <a:pt x="108033" y="241601"/>
                  </a:lnTo>
                  <a:lnTo>
                    <a:pt x="107050" y="237673"/>
                  </a:lnTo>
                  <a:lnTo>
                    <a:pt x="106069" y="232762"/>
                  </a:lnTo>
                  <a:lnTo>
                    <a:pt x="104104" y="225887"/>
                  </a:lnTo>
                  <a:lnTo>
                    <a:pt x="101158" y="218030"/>
                  </a:lnTo>
                  <a:lnTo>
                    <a:pt x="99194" y="210173"/>
                  </a:lnTo>
                  <a:lnTo>
                    <a:pt x="96247" y="203299"/>
                  </a:lnTo>
                  <a:lnTo>
                    <a:pt x="93301" y="196423"/>
                  </a:lnTo>
                  <a:lnTo>
                    <a:pt x="86426" y="182674"/>
                  </a:lnTo>
                  <a:lnTo>
                    <a:pt x="83480" y="175799"/>
                  </a:lnTo>
                  <a:lnTo>
                    <a:pt x="81515" y="166960"/>
                  </a:lnTo>
                  <a:lnTo>
                    <a:pt x="79551" y="157139"/>
                  </a:lnTo>
                  <a:lnTo>
                    <a:pt x="78569" y="145353"/>
                  </a:lnTo>
                  <a:lnTo>
                    <a:pt x="77587" y="134551"/>
                  </a:lnTo>
                  <a:lnTo>
                    <a:pt x="74641" y="124729"/>
                  </a:lnTo>
                  <a:lnTo>
                    <a:pt x="72676" y="113925"/>
                  </a:lnTo>
                  <a:lnTo>
                    <a:pt x="70712" y="104104"/>
                  </a:lnTo>
                  <a:lnTo>
                    <a:pt x="69730" y="94283"/>
                  </a:lnTo>
                  <a:lnTo>
                    <a:pt x="68748" y="84462"/>
                  </a:lnTo>
                  <a:lnTo>
                    <a:pt x="68748" y="74641"/>
                  </a:lnTo>
                  <a:lnTo>
                    <a:pt x="67766" y="54998"/>
                  </a:lnTo>
                  <a:lnTo>
                    <a:pt x="66784" y="46159"/>
                  </a:lnTo>
                  <a:lnTo>
                    <a:pt x="64820" y="37320"/>
                  </a:lnTo>
                  <a:lnTo>
                    <a:pt x="61873" y="30446"/>
                  </a:lnTo>
                  <a:lnTo>
                    <a:pt x="61873" y="22589"/>
                  </a:lnTo>
                  <a:lnTo>
                    <a:pt x="62855" y="15714"/>
                  </a:lnTo>
                  <a:lnTo>
                    <a:pt x="63837" y="8839"/>
                  </a:lnTo>
                  <a:lnTo>
                    <a:pt x="68748" y="4911"/>
                  </a:lnTo>
                  <a:lnTo>
                    <a:pt x="74641" y="1964"/>
                  </a:lnTo>
                  <a:lnTo>
                    <a:pt x="81515" y="0"/>
                  </a:lnTo>
                  <a:lnTo>
                    <a:pt x="89372" y="0"/>
                  </a:lnTo>
                  <a:lnTo>
                    <a:pt x="96247" y="2947"/>
                  </a:lnTo>
                  <a:lnTo>
                    <a:pt x="103122" y="6875"/>
                  </a:lnTo>
                  <a:lnTo>
                    <a:pt x="108033" y="11786"/>
                  </a:lnTo>
                  <a:lnTo>
                    <a:pt x="112943" y="17678"/>
                  </a:lnTo>
                  <a:lnTo>
                    <a:pt x="117854" y="23571"/>
                  </a:lnTo>
                  <a:lnTo>
                    <a:pt x="122764" y="29464"/>
                  </a:lnTo>
                  <a:lnTo>
                    <a:pt x="128657" y="35356"/>
                  </a:lnTo>
                  <a:lnTo>
                    <a:pt x="134550" y="42231"/>
                  </a:lnTo>
                  <a:lnTo>
                    <a:pt x="139460" y="49106"/>
                  </a:lnTo>
                  <a:lnTo>
                    <a:pt x="143389" y="57945"/>
                  </a:lnTo>
                  <a:lnTo>
                    <a:pt x="151246" y="74641"/>
                  </a:lnTo>
                  <a:lnTo>
                    <a:pt x="171870" y="116872"/>
                  </a:lnTo>
                  <a:lnTo>
                    <a:pt x="188566" y="149282"/>
                  </a:lnTo>
                  <a:lnTo>
                    <a:pt x="192495" y="155174"/>
                  </a:lnTo>
                  <a:lnTo>
                    <a:pt x="197405" y="160085"/>
                  </a:lnTo>
                  <a:lnTo>
                    <a:pt x="203298" y="164014"/>
                  </a:lnTo>
                  <a:lnTo>
                    <a:pt x="206244" y="165978"/>
                  </a:lnTo>
                  <a:lnTo>
                    <a:pt x="206244" y="165978"/>
                  </a:lnTo>
                  <a:lnTo>
                    <a:pt x="205262" y="163031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13" name="Frihandsfigur 12"/>
            <p:cNvSpPr/>
            <p:nvPr/>
          </p:nvSpPr>
          <p:spPr>
            <a:xfrm>
              <a:off x="2548315" y="4669411"/>
              <a:ext cx="176185" cy="236527"/>
            </a:xfrm>
            <a:custGeom>
              <a:avLst/>
              <a:gdLst/>
              <a:ahLst/>
              <a:cxnLst/>
              <a:rect l="0" t="0" r="0" b="0"/>
              <a:pathLst>
                <a:path w="176782" h="235709">
                  <a:moveTo>
                    <a:pt x="0" y="90355"/>
                  </a:moveTo>
                  <a:lnTo>
                    <a:pt x="0" y="105086"/>
                  </a:lnTo>
                  <a:lnTo>
                    <a:pt x="982" y="111962"/>
                  </a:lnTo>
                  <a:lnTo>
                    <a:pt x="1965" y="118836"/>
                  </a:lnTo>
                  <a:lnTo>
                    <a:pt x="4911" y="125711"/>
                  </a:lnTo>
                  <a:lnTo>
                    <a:pt x="6875" y="132586"/>
                  </a:lnTo>
                  <a:lnTo>
                    <a:pt x="9821" y="138479"/>
                  </a:lnTo>
                  <a:lnTo>
                    <a:pt x="12768" y="145353"/>
                  </a:lnTo>
                  <a:lnTo>
                    <a:pt x="16696" y="153211"/>
                  </a:lnTo>
                  <a:lnTo>
                    <a:pt x="22589" y="169907"/>
                  </a:lnTo>
                  <a:lnTo>
                    <a:pt x="25535" y="178746"/>
                  </a:lnTo>
                  <a:lnTo>
                    <a:pt x="29464" y="185620"/>
                  </a:lnTo>
                  <a:lnTo>
                    <a:pt x="32410" y="193477"/>
                  </a:lnTo>
                  <a:lnTo>
                    <a:pt x="36339" y="200352"/>
                  </a:lnTo>
                  <a:lnTo>
                    <a:pt x="41249" y="207227"/>
                  </a:lnTo>
                  <a:lnTo>
                    <a:pt x="47142" y="214102"/>
                  </a:lnTo>
                  <a:lnTo>
                    <a:pt x="52053" y="220977"/>
                  </a:lnTo>
                  <a:lnTo>
                    <a:pt x="55981" y="226869"/>
                  </a:lnTo>
                  <a:lnTo>
                    <a:pt x="59909" y="233744"/>
                  </a:lnTo>
                  <a:lnTo>
                    <a:pt x="61874" y="235708"/>
                  </a:lnTo>
                  <a:lnTo>
                    <a:pt x="61874" y="235708"/>
                  </a:lnTo>
                  <a:lnTo>
                    <a:pt x="58927" y="228834"/>
                  </a:lnTo>
                  <a:lnTo>
                    <a:pt x="54017" y="218030"/>
                  </a:lnTo>
                  <a:lnTo>
                    <a:pt x="51071" y="211156"/>
                  </a:lnTo>
                  <a:lnTo>
                    <a:pt x="48124" y="203298"/>
                  </a:lnTo>
                  <a:lnTo>
                    <a:pt x="45178" y="195441"/>
                  </a:lnTo>
                  <a:lnTo>
                    <a:pt x="42232" y="187585"/>
                  </a:lnTo>
                  <a:lnTo>
                    <a:pt x="38303" y="179728"/>
                  </a:lnTo>
                  <a:lnTo>
                    <a:pt x="35357" y="172853"/>
                  </a:lnTo>
                  <a:lnTo>
                    <a:pt x="32410" y="164996"/>
                  </a:lnTo>
                  <a:lnTo>
                    <a:pt x="25535" y="147318"/>
                  </a:lnTo>
                  <a:lnTo>
                    <a:pt x="23571" y="137497"/>
                  </a:lnTo>
                  <a:lnTo>
                    <a:pt x="21607" y="128658"/>
                  </a:lnTo>
                  <a:lnTo>
                    <a:pt x="20625" y="118836"/>
                  </a:lnTo>
                  <a:lnTo>
                    <a:pt x="19643" y="109997"/>
                  </a:lnTo>
                  <a:lnTo>
                    <a:pt x="16696" y="102141"/>
                  </a:lnTo>
                  <a:lnTo>
                    <a:pt x="14732" y="95265"/>
                  </a:lnTo>
                  <a:lnTo>
                    <a:pt x="12768" y="86426"/>
                  </a:lnTo>
                  <a:lnTo>
                    <a:pt x="11786" y="77587"/>
                  </a:lnTo>
                  <a:lnTo>
                    <a:pt x="10804" y="68748"/>
                  </a:lnTo>
                  <a:lnTo>
                    <a:pt x="10804" y="59909"/>
                  </a:lnTo>
                  <a:lnTo>
                    <a:pt x="9821" y="40267"/>
                  </a:lnTo>
                  <a:lnTo>
                    <a:pt x="10804" y="31428"/>
                  </a:lnTo>
                  <a:lnTo>
                    <a:pt x="12768" y="23571"/>
                  </a:lnTo>
                  <a:lnTo>
                    <a:pt x="14732" y="16696"/>
                  </a:lnTo>
                  <a:lnTo>
                    <a:pt x="18661" y="10803"/>
                  </a:lnTo>
                  <a:lnTo>
                    <a:pt x="22589" y="4911"/>
                  </a:lnTo>
                  <a:lnTo>
                    <a:pt x="28482" y="982"/>
                  </a:lnTo>
                  <a:lnTo>
                    <a:pt x="34374" y="0"/>
                  </a:lnTo>
                  <a:lnTo>
                    <a:pt x="40267" y="1964"/>
                  </a:lnTo>
                  <a:lnTo>
                    <a:pt x="46160" y="4911"/>
                  </a:lnTo>
                  <a:lnTo>
                    <a:pt x="51071" y="8839"/>
                  </a:lnTo>
                  <a:lnTo>
                    <a:pt x="55981" y="13750"/>
                  </a:lnTo>
                  <a:lnTo>
                    <a:pt x="59909" y="19642"/>
                  </a:lnTo>
                  <a:lnTo>
                    <a:pt x="63838" y="25536"/>
                  </a:lnTo>
                  <a:lnTo>
                    <a:pt x="67767" y="31428"/>
                  </a:lnTo>
                  <a:lnTo>
                    <a:pt x="70713" y="38303"/>
                  </a:lnTo>
                  <a:lnTo>
                    <a:pt x="75623" y="45178"/>
                  </a:lnTo>
                  <a:lnTo>
                    <a:pt x="86427" y="62856"/>
                  </a:lnTo>
                  <a:lnTo>
                    <a:pt x="105087" y="90355"/>
                  </a:lnTo>
                  <a:lnTo>
                    <a:pt x="110980" y="99194"/>
                  </a:lnTo>
                  <a:lnTo>
                    <a:pt x="117854" y="107051"/>
                  </a:lnTo>
                  <a:lnTo>
                    <a:pt x="123747" y="113926"/>
                  </a:lnTo>
                  <a:lnTo>
                    <a:pt x="130622" y="121783"/>
                  </a:lnTo>
                  <a:lnTo>
                    <a:pt x="143389" y="135532"/>
                  </a:lnTo>
                  <a:lnTo>
                    <a:pt x="149282" y="141425"/>
                  </a:lnTo>
                  <a:lnTo>
                    <a:pt x="154193" y="148300"/>
                  </a:lnTo>
                  <a:lnTo>
                    <a:pt x="158121" y="155175"/>
                  </a:lnTo>
                  <a:lnTo>
                    <a:pt x="162050" y="160085"/>
                  </a:lnTo>
                  <a:lnTo>
                    <a:pt x="165978" y="163032"/>
                  </a:lnTo>
                  <a:lnTo>
                    <a:pt x="176781" y="168924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14" name="Frihandsfigur 13"/>
            <p:cNvSpPr/>
            <p:nvPr/>
          </p:nvSpPr>
          <p:spPr>
            <a:xfrm>
              <a:off x="2667359" y="4499555"/>
              <a:ext cx="146028" cy="223829"/>
            </a:xfrm>
            <a:custGeom>
              <a:avLst/>
              <a:gdLst/>
              <a:ahLst/>
              <a:cxnLst/>
              <a:rect l="0" t="0" r="0" b="0"/>
              <a:pathLst>
                <a:path w="146336" h="224906">
                  <a:moveTo>
                    <a:pt x="38302" y="123747"/>
                  </a:moveTo>
                  <a:lnTo>
                    <a:pt x="43213" y="112943"/>
                  </a:lnTo>
                  <a:lnTo>
                    <a:pt x="44195" y="105086"/>
                  </a:lnTo>
                  <a:lnTo>
                    <a:pt x="45177" y="96247"/>
                  </a:lnTo>
                  <a:lnTo>
                    <a:pt x="46159" y="85444"/>
                  </a:lnTo>
                  <a:lnTo>
                    <a:pt x="45177" y="76605"/>
                  </a:lnTo>
                  <a:lnTo>
                    <a:pt x="44195" y="67766"/>
                  </a:lnTo>
                  <a:lnTo>
                    <a:pt x="42231" y="59909"/>
                  </a:lnTo>
                  <a:lnTo>
                    <a:pt x="36338" y="43213"/>
                  </a:lnTo>
                  <a:lnTo>
                    <a:pt x="24552" y="4910"/>
                  </a:lnTo>
                  <a:lnTo>
                    <a:pt x="21606" y="982"/>
                  </a:lnTo>
                  <a:lnTo>
                    <a:pt x="17678" y="0"/>
                  </a:lnTo>
                  <a:lnTo>
                    <a:pt x="14731" y="1964"/>
                  </a:lnTo>
                  <a:lnTo>
                    <a:pt x="11785" y="5892"/>
                  </a:lnTo>
                  <a:lnTo>
                    <a:pt x="7857" y="12767"/>
                  </a:lnTo>
                  <a:lnTo>
                    <a:pt x="4910" y="19642"/>
                  </a:lnTo>
                  <a:lnTo>
                    <a:pt x="2946" y="29464"/>
                  </a:lnTo>
                  <a:lnTo>
                    <a:pt x="982" y="40266"/>
                  </a:lnTo>
                  <a:lnTo>
                    <a:pt x="0" y="51070"/>
                  </a:lnTo>
                  <a:lnTo>
                    <a:pt x="982" y="61873"/>
                  </a:lnTo>
                  <a:lnTo>
                    <a:pt x="1964" y="72676"/>
                  </a:lnTo>
                  <a:lnTo>
                    <a:pt x="3928" y="83480"/>
                  </a:lnTo>
                  <a:lnTo>
                    <a:pt x="9821" y="106069"/>
                  </a:lnTo>
                  <a:lnTo>
                    <a:pt x="12767" y="118836"/>
                  </a:lnTo>
                  <a:lnTo>
                    <a:pt x="15713" y="129639"/>
                  </a:lnTo>
                  <a:lnTo>
                    <a:pt x="21606" y="151246"/>
                  </a:lnTo>
                  <a:lnTo>
                    <a:pt x="31427" y="181691"/>
                  </a:lnTo>
                  <a:lnTo>
                    <a:pt x="35356" y="189548"/>
                  </a:lnTo>
                  <a:lnTo>
                    <a:pt x="40266" y="195441"/>
                  </a:lnTo>
                  <a:lnTo>
                    <a:pt x="46159" y="201334"/>
                  </a:lnTo>
                  <a:lnTo>
                    <a:pt x="52052" y="205263"/>
                  </a:lnTo>
                  <a:lnTo>
                    <a:pt x="57944" y="210173"/>
                  </a:lnTo>
                  <a:lnTo>
                    <a:pt x="64819" y="214102"/>
                  </a:lnTo>
                  <a:lnTo>
                    <a:pt x="70712" y="217047"/>
                  </a:lnTo>
                  <a:lnTo>
                    <a:pt x="83480" y="223923"/>
                  </a:lnTo>
                  <a:lnTo>
                    <a:pt x="89372" y="224905"/>
                  </a:lnTo>
                  <a:lnTo>
                    <a:pt x="94283" y="221958"/>
                  </a:lnTo>
                  <a:lnTo>
                    <a:pt x="98211" y="219012"/>
                  </a:lnTo>
                  <a:lnTo>
                    <a:pt x="103122" y="214102"/>
                  </a:lnTo>
                  <a:lnTo>
                    <a:pt x="114907" y="203298"/>
                  </a:lnTo>
                  <a:lnTo>
                    <a:pt x="120800" y="198387"/>
                  </a:lnTo>
                  <a:lnTo>
                    <a:pt x="126693" y="194459"/>
                  </a:lnTo>
                  <a:lnTo>
                    <a:pt x="146335" y="182674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15" name="Frihandsfigur 14"/>
            <p:cNvSpPr/>
            <p:nvPr/>
          </p:nvSpPr>
          <p:spPr>
            <a:xfrm>
              <a:off x="2813387" y="4672586"/>
              <a:ext cx="12698" cy="12699"/>
            </a:xfrm>
            <a:custGeom>
              <a:avLst/>
              <a:gdLst/>
              <a:ahLst/>
              <a:cxnLst/>
              <a:rect l="0" t="0" r="0" b="0"/>
              <a:pathLst>
                <a:path w="12701" h="12701">
                  <a:moveTo>
                    <a:pt x="0" y="0"/>
                  </a:moveTo>
                  <a:lnTo>
                    <a:pt x="12700" y="12700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16" name="Frihandsfigur 15"/>
            <p:cNvSpPr/>
            <p:nvPr/>
          </p:nvSpPr>
          <p:spPr>
            <a:xfrm>
              <a:off x="2789579" y="4328112"/>
              <a:ext cx="130155" cy="274627"/>
            </a:xfrm>
            <a:custGeom>
              <a:avLst/>
              <a:gdLst/>
              <a:ahLst/>
              <a:cxnLst/>
              <a:rect l="0" t="0" r="0" b="0"/>
              <a:pathLst>
                <a:path w="130623" h="274994">
                  <a:moveTo>
                    <a:pt x="62856" y="0"/>
                  </a:moveTo>
                  <a:lnTo>
                    <a:pt x="52053" y="4911"/>
                  </a:lnTo>
                  <a:lnTo>
                    <a:pt x="48124" y="8839"/>
                  </a:lnTo>
                  <a:lnTo>
                    <a:pt x="44195" y="12768"/>
                  </a:lnTo>
                  <a:lnTo>
                    <a:pt x="30446" y="33392"/>
                  </a:lnTo>
                  <a:lnTo>
                    <a:pt x="24553" y="41249"/>
                  </a:lnTo>
                  <a:lnTo>
                    <a:pt x="19643" y="50088"/>
                  </a:lnTo>
                  <a:lnTo>
                    <a:pt x="15714" y="59909"/>
                  </a:lnTo>
                  <a:lnTo>
                    <a:pt x="11786" y="68748"/>
                  </a:lnTo>
                  <a:lnTo>
                    <a:pt x="7857" y="78569"/>
                  </a:lnTo>
                  <a:lnTo>
                    <a:pt x="982" y="98212"/>
                  </a:lnTo>
                  <a:lnTo>
                    <a:pt x="0" y="105087"/>
                  </a:lnTo>
                  <a:lnTo>
                    <a:pt x="2947" y="111962"/>
                  </a:lnTo>
                  <a:lnTo>
                    <a:pt x="5893" y="116872"/>
                  </a:lnTo>
                  <a:lnTo>
                    <a:pt x="11786" y="118836"/>
                  </a:lnTo>
                  <a:lnTo>
                    <a:pt x="18660" y="119819"/>
                  </a:lnTo>
                  <a:lnTo>
                    <a:pt x="26517" y="118836"/>
                  </a:lnTo>
                  <a:lnTo>
                    <a:pt x="35356" y="118836"/>
                  </a:lnTo>
                  <a:lnTo>
                    <a:pt x="54017" y="117854"/>
                  </a:lnTo>
                  <a:lnTo>
                    <a:pt x="82498" y="117854"/>
                  </a:lnTo>
                  <a:lnTo>
                    <a:pt x="91337" y="119819"/>
                  </a:lnTo>
                  <a:lnTo>
                    <a:pt x="99194" y="122765"/>
                  </a:lnTo>
                  <a:lnTo>
                    <a:pt x="106069" y="127675"/>
                  </a:lnTo>
                  <a:lnTo>
                    <a:pt x="111961" y="134550"/>
                  </a:lnTo>
                  <a:lnTo>
                    <a:pt x="117854" y="141425"/>
                  </a:lnTo>
                  <a:lnTo>
                    <a:pt x="121783" y="150264"/>
                  </a:lnTo>
                  <a:lnTo>
                    <a:pt x="124729" y="160085"/>
                  </a:lnTo>
                  <a:lnTo>
                    <a:pt x="126693" y="170889"/>
                  </a:lnTo>
                  <a:lnTo>
                    <a:pt x="128657" y="182674"/>
                  </a:lnTo>
                  <a:lnTo>
                    <a:pt x="129640" y="193477"/>
                  </a:lnTo>
                  <a:lnTo>
                    <a:pt x="129640" y="204281"/>
                  </a:lnTo>
                  <a:lnTo>
                    <a:pt x="130622" y="214102"/>
                  </a:lnTo>
                  <a:lnTo>
                    <a:pt x="129640" y="224905"/>
                  </a:lnTo>
                  <a:lnTo>
                    <a:pt x="127675" y="234726"/>
                  </a:lnTo>
                  <a:lnTo>
                    <a:pt x="125711" y="244548"/>
                  </a:lnTo>
                  <a:lnTo>
                    <a:pt x="122765" y="253387"/>
                  </a:lnTo>
                  <a:lnTo>
                    <a:pt x="120801" y="261243"/>
                  </a:lnTo>
                  <a:lnTo>
                    <a:pt x="117854" y="269100"/>
                  </a:lnTo>
                  <a:lnTo>
                    <a:pt x="113926" y="273029"/>
                  </a:lnTo>
                  <a:lnTo>
                    <a:pt x="110979" y="274993"/>
                  </a:lnTo>
                  <a:lnTo>
                    <a:pt x="102140" y="274993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17" name="Frihandsfigur 16"/>
            <p:cNvSpPr/>
            <p:nvPr/>
          </p:nvSpPr>
          <p:spPr>
            <a:xfrm>
              <a:off x="2914972" y="4193181"/>
              <a:ext cx="133330" cy="227003"/>
            </a:xfrm>
            <a:custGeom>
              <a:avLst/>
              <a:gdLst/>
              <a:ahLst/>
              <a:cxnLst/>
              <a:rect l="0" t="0" r="0" b="0"/>
              <a:pathLst>
                <a:path w="132587" h="225888">
                  <a:moveTo>
                    <a:pt x="5893" y="85444"/>
                  </a:moveTo>
                  <a:lnTo>
                    <a:pt x="0" y="95265"/>
                  </a:lnTo>
                  <a:lnTo>
                    <a:pt x="0" y="100176"/>
                  </a:lnTo>
                  <a:lnTo>
                    <a:pt x="982" y="106069"/>
                  </a:lnTo>
                  <a:lnTo>
                    <a:pt x="1964" y="111962"/>
                  </a:lnTo>
                  <a:lnTo>
                    <a:pt x="3929" y="118836"/>
                  </a:lnTo>
                  <a:lnTo>
                    <a:pt x="6875" y="124729"/>
                  </a:lnTo>
                  <a:lnTo>
                    <a:pt x="9821" y="131604"/>
                  </a:lnTo>
                  <a:lnTo>
                    <a:pt x="12768" y="139461"/>
                  </a:lnTo>
                  <a:lnTo>
                    <a:pt x="15714" y="150264"/>
                  </a:lnTo>
                  <a:lnTo>
                    <a:pt x="18660" y="161067"/>
                  </a:lnTo>
                  <a:lnTo>
                    <a:pt x="22589" y="170889"/>
                  </a:lnTo>
                  <a:lnTo>
                    <a:pt x="28482" y="178745"/>
                  </a:lnTo>
                  <a:lnTo>
                    <a:pt x="33392" y="186602"/>
                  </a:lnTo>
                  <a:lnTo>
                    <a:pt x="39285" y="193477"/>
                  </a:lnTo>
                  <a:lnTo>
                    <a:pt x="45177" y="198388"/>
                  </a:lnTo>
                  <a:lnTo>
                    <a:pt x="52052" y="203298"/>
                  </a:lnTo>
                  <a:lnTo>
                    <a:pt x="57945" y="207227"/>
                  </a:lnTo>
                  <a:lnTo>
                    <a:pt x="64820" y="211155"/>
                  </a:lnTo>
                  <a:lnTo>
                    <a:pt x="70712" y="215084"/>
                  </a:lnTo>
                  <a:lnTo>
                    <a:pt x="84462" y="221959"/>
                  </a:lnTo>
                  <a:lnTo>
                    <a:pt x="90355" y="225887"/>
                  </a:lnTo>
                  <a:lnTo>
                    <a:pt x="97230" y="225887"/>
                  </a:lnTo>
                  <a:lnTo>
                    <a:pt x="104104" y="223923"/>
                  </a:lnTo>
                  <a:lnTo>
                    <a:pt x="109997" y="219994"/>
                  </a:lnTo>
                  <a:lnTo>
                    <a:pt x="115890" y="215084"/>
                  </a:lnTo>
                  <a:lnTo>
                    <a:pt x="120800" y="210173"/>
                  </a:lnTo>
                  <a:lnTo>
                    <a:pt x="124729" y="204280"/>
                  </a:lnTo>
                  <a:lnTo>
                    <a:pt x="127675" y="197406"/>
                  </a:lnTo>
                  <a:lnTo>
                    <a:pt x="129639" y="189549"/>
                  </a:lnTo>
                  <a:lnTo>
                    <a:pt x="130622" y="180710"/>
                  </a:lnTo>
                  <a:lnTo>
                    <a:pt x="131604" y="171871"/>
                  </a:lnTo>
                  <a:lnTo>
                    <a:pt x="131604" y="162050"/>
                  </a:lnTo>
                  <a:lnTo>
                    <a:pt x="132586" y="143389"/>
                  </a:lnTo>
                  <a:lnTo>
                    <a:pt x="132586" y="94284"/>
                  </a:lnTo>
                  <a:lnTo>
                    <a:pt x="131604" y="86426"/>
                  </a:lnTo>
                  <a:lnTo>
                    <a:pt x="130622" y="77587"/>
                  </a:lnTo>
                  <a:lnTo>
                    <a:pt x="125711" y="61873"/>
                  </a:lnTo>
                  <a:lnTo>
                    <a:pt x="119818" y="44196"/>
                  </a:lnTo>
                  <a:lnTo>
                    <a:pt x="114908" y="37320"/>
                  </a:lnTo>
                  <a:lnTo>
                    <a:pt x="109997" y="31428"/>
                  </a:lnTo>
                  <a:lnTo>
                    <a:pt x="105086" y="26517"/>
                  </a:lnTo>
                  <a:lnTo>
                    <a:pt x="100176" y="20625"/>
                  </a:lnTo>
                  <a:lnTo>
                    <a:pt x="96247" y="14732"/>
                  </a:lnTo>
                  <a:lnTo>
                    <a:pt x="92319" y="8839"/>
                  </a:lnTo>
                  <a:lnTo>
                    <a:pt x="86426" y="4911"/>
                  </a:lnTo>
                  <a:lnTo>
                    <a:pt x="78569" y="1964"/>
                  </a:lnTo>
                  <a:lnTo>
                    <a:pt x="70712" y="0"/>
                  </a:lnTo>
                  <a:lnTo>
                    <a:pt x="62856" y="0"/>
                  </a:lnTo>
                  <a:lnTo>
                    <a:pt x="55981" y="982"/>
                  </a:lnTo>
                  <a:lnTo>
                    <a:pt x="49106" y="2946"/>
                  </a:lnTo>
                  <a:lnTo>
                    <a:pt x="42231" y="4911"/>
                  </a:lnTo>
                  <a:lnTo>
                    <a:pt x="35356" y="7857"/>
                  </a:lnTo>
                  <a:lnTo>
                    <a:pt x="28482" y="10803"/>
                  </a:lnTo>
                  <a:lnTo>
                    <a:pt x="22589" y="13750"/>
                  </a:lnTo>
                  <a:lnTo>
                    <a:pt x="18660" y="16696"/>
                  </a:lnTo>
                  <a:lnTo>
                    <a:pt x="5893" y="26517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18" name="Frihandsfigur 17"/>
            <p:cNvSpPr/>
            <p:nvPr/>
          </p:nvSpPr>
          <p:spPr>
            <a:xfrm>
              <a:off x="3048301" y="3974114"/>
              <a:ext cx="82538" cy="263514"/>
            </a:xfrm>
            <a:custGeom>
              <a:avLst/>
              <a:gdLst/>
              <a:ahLst/>
              <a:cxnLst/>
              <a:rect l="0" t="0" r="0" b="0"/>
              <a:pathLst>
                <a:path w="81517" h="262226">
                  <a:moveTo>
                    <a:pt x="0" y="127675"/>
                  </a:moveTo>
                  <a:lnTo>
                    <a:pt x="0" y="142407"/>
                  </a:lnTo>
                  <a:lnTo>
                    <a:pt x="1964" y="149282"/>
                  </a:lnTo>
                  <a:lnTo>
                    <a:pt x="4911" y="156157"/>
                  </a:lnTo>
                  <a:lnTo>
                    <a:pt x="9821" y="163031"/>
                  </a:lnTo>
                  <a:lnTo>
                    <a:pt x="13750" y="169906"/>
                  </a:lnTo>
                  <a:lnTo>
                    <a:pt x="17678" y="175799"/>
                  </a:lnTo>
                  <a:lnTo>
                    <a:pt x="21607" y="182674"/>
                  </a:lnTo>
                  <a:lnTo>
                    <a:pt x="26517" y="189549"/>
                  </a:lnTo>
                  <a:lnTo>
                    <a:pt x="31428" y="195441"/>
                  </a:lnTo>
                  <a:lnTo>
                    <a:pt x="37321" y="202316"/>
                  </a:lnTo>
                  <a:lnTo>
                    <a:pt x="42231" y="209191"/>
                  </a:lnTo>
                  <a:lnTo>
                    <a:pt x="46160" y="215084"/>
                  </a:lnTo>
                  <a:lnTo>
                    <a:pt x="50088" y="221958"/>
                  </a:lnTo>
                  <a:lnTo>
                    <a:pt x="54999" y="228834"/>
                  </a:lnTo>
                  <a:lnTo>
                    <a:pt x="60892" y="234726"/>
                  </a:lnTo>
                  <a:lnTo>
                    <a:pt x="66784" y="241601"/>
                  </a:lnTo>
                  <a:lnTo>
                    <a:pt x="71695" y="248476"/>
                  </a:lnTo>
                  <a:lnTo>
                    <a:pt x="75623" y="254369"/>
                  </a:lnTo>
                  <a:lnTo>
                    <a:pt x="79552" y="261243"/>
                  </a:lnTo>
                  <a:lnTo>
                    <a:pt x="81516" y="262225"/>
                  </a:lnTo>
                  <a:lnTo>
                    <a:pt x="81516" y="260261"/>
                  </a:lnTo>
                  <a:lnTo>
                    <a:pt x="80534" y="255351"/>
                  </a:lnTo>
                  <a:lnTo>
                    <a:pt x="78569" y="249458"/>
                  </a:lnTo>
                  <a:lnTo>
                    <a:pt x="76605" y="243565"/>
                  </a:lnTo>
                  <a:lnTo>
                    <a:pt x="73659" y="237673"/>
                  </a:lnTo>
                  <a:lnTo>
                    <a:pt x="70713" y="229816"/>
                  </a:lnTo>
                  <a:lnTo>
                    <a:pt x="64820" y="213119"/>
                  </a:lnTo>
                  <a:lnTo>
                    <a:pt x="54999" y="185620"/>
                  </a:lnTo>
                  <a:lnTo>
                    <a:pt x="53035" y="174817"/>
                  </a:lnTo>
                  <a:lnTo>
                    <a:pt x="51070" y="163031"/>
                  </a:lnTo>
                  <a:lnTo>
                    <a:pt x="50088" y="151246"/>
                  </a:lnTo>
                  <a:lnTo>
                    <a:pt x="50088" y="139461"/>
                  </a:lnTo>
                  <a:lnTo>
                    <a:pt x="49106" y="118836"/>
                  </a:lnTo>
                  <a:lnTo>
                    <a:pt x="49106" y="60891"/>
                  </a:lnTo>
                  <a:lnTo>
                    <a:pt x="49106" y="50088"/>
                  </a:lnTo>
                  <a:lnTo>
                    <a:pt x="50088" y="41249"/>
                  </a:lnTo>
                  <a:lnTo>
                    <a:pt x="51070" y="32410"/>
                  </a:lnTo>
                  <a:lnTo>
                    <a:pt x="54017" y="24553"/>
                  </a:lnTo>
                  <a:lnTo>
                    <a:pt x="57945" y="18660"/>
                  </a:lnTo>
                  <a:lnTo>
                    <a:pt x="61874" y="13750"/>
                  </a:lnTo>
                  <a:lnTo>
                    <a:pt x="78569" y="0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19" name="Frihandsfigur 18"/>
            <p:cNvSpPr/>
            <p:nvPr/>
          </p:nvSpPr>
          <p:spPr>
            <a:xfrm>
              <a:off x="3168933" y="3609004"/>
              <a:ext cx="184122" cy="466706"/>
            </a:xfrm>
            <a:custGeom>
              <a:avLst/>
              <a:gdLst/>
              <a:ahLst/>
              <a:cxnLst/>
              <a:rect l="0" t="0" r="0" b="0"/>
              <a:pathLst>
                <a:path w="184639" h="466506">
                  <a:moveTo>
                    <a:pt x="76605" y="247493"/>
                  </a:moveTo>
                  <a:lnTo>
                    <a:pt x="60892" y="252404"/>
                  </a:lnTo>
                  <a:lnTo>
                    <a:pt x="54017" y="256333"/>
                  </a:lnTo>
                  <a:lnTo>
                    <a:pt x="47142" y="260261"/>
                  </a:lnTo>
                  <a:lnTo>
                    <a:pt x="40267" y="266154"/>
                  </a:lnTo>
                  <a:lnTo>
                    <a:pt x="34374" y="273028"/>
                  </a:lnTo>
                  <a:lnTo>
                    <a:pt x="30446" y="280885"/>
                  </a:lnTo>
                  <a:lnTo>
                    <a:pt x="14732" y="311331"/>
                  </a:lnTo>
                  <a:lnTo>
                    <a:pt x="10804" y="319188"/>
                  </a:lnTo>
                  <a:lnTo>
                    <a:pt x="7857" y="328027"/>
                  </a:lnTo>
                  <a:lnTo>
                    <a:pt x="3929" y="336866"/>
                  </a:lnTo>
                  <a:lnTo>
                    <a:pt x="1965" y="346687"/>
                  </a:lnTo>
                  <a:lnTo>
                    <a:pt x="982" y="355526"/>
                  </a:lnTo>
                  <a:lnTo>
                    <a:pt x="0" y="365347"/>
                  </a:lnTo>
                  <a:lnTo>
                    <a:pt x="0" y="374187"/>
                  </a:lnTo>
                  <a:lnTo>
                    <a:pt x="982" y="382043"/>
                  </a:lnTo>
                  <a:lnTo>
                    <a:pt x="2946" y="388918"/>
                  </a:lnTo>
                  <a:lnTo>
                    <a:pt x="8839" y="406596"/>
                  </a:lnTo>
                  <a:lnTo>
                    <a:pt x="11786" y="415435"/>
                  </a:lnTo>
                  <a:lnTo>
                    <a:pt x="15714" y="423292"/>
                  </a:lnTo>
                  <a:lnTo>
                    <a:pt x="20625" y="431149"/>
                  </a:lnTo>
                  <a:lnTo>
                    <a:pt x="25535" y="439006"/>
                  </a:lnTo>
                  <a:lnTo>
                    <a:pt x="31428" y="444899"/>
                  </a:lnTo>
                  <a:lnTo>
                    <a:pt x="37321" y="449809"/>
                  </a:lnTo>
                  <a:lnTo>
                    <a:pt x="44196" y="453738"/>
                  </a:lnTo>
                  <a:lnTo>
                    <a:pt x="50088" y="458648"/>
                  </a:lnTo>
                  <a:lnTo>
                    <a:pt x="56963" y="461595"/>
                  </a:lnTo>
                  <a:lnTo>
                    <a:pt x="62856" y="465523"/>
                  </a:lnTo>
                  <a:lnTo>
                    <a:pt x="69731" y="466505"/>
                  </a:lnTo>
                  <a:lnTo>
                    <a:pt x="76605" y="466505"/>
                  </a:lnTo>
                  <a:lnTo>
                    <a:pt x="82498" y="465523"/>
                  </a:lnTo>
                  <a:lnTo>
                    <a:pt x="89373" y="463559"/>
                  </a:lnTo>
                  <a:lnTo>
                    <a:pt x="96248" y="461595"/>
                  </a:lnTo>
                  <a:lnTo>
                    <a:pt x="102140" y="458648"/>
                  </a:lnTo>
                  <a:lnTo>
                    <a:pt x="108033" y="453738"/>
                  </a:lnTo>
                  <a:lnTo>
                    <a:pt x="112944" y="446863"/>
                  </a:lnTo>
                  <a:lnTo>
                    <a:pt x="116872" y="439006"/>
                  </a:lnTo>
                  <a:lnTo>
                    <a:pt x="118836" y="431149"/>
                  </a:lnTo>
                  <a:lnTo>
                    <a:pt x="118836" y="422310"/>
                  </a:lnTo>
                  <a:lnTo>
                    <a:pt x="117854" y="412489"/>
                  </a:lnTo>
                  <a:lnTo>
                    <a:pt x="116872" y="403650"/>
                  </a:lnTo>
                  <a:lnTo>
                    <a:pt x="115890" y="393829"/>
                  </a:lnTo>
                  <a:lnTo>
                    <a:pt x="115890" y="384008"/>
                  </a:lnTo>
                  <a:lnTo>
                    <a:pt x="114908" y="375168"/>
                  </a:lnTo>
                  <a:lnTo>
                    <a:pt x="112944" y="367312"/>
                  </a:lnTo>
                  <a:lnTo>
                    <a:pt x="109997" y="360437"/>
                  </a:lnTo>
                  <a:lnTo>
                    <a:pt x="109997" y="351598"/>
                  </a:lnTo>
                  <a:lnTo>
                    <a:pt x="110979" y="342759"/>
                  </a:lnTo>
                  <a:lnTo>
                    <a:pt x="111962" y="333920"/>
                  </a:lnTo>
                  <a:lnTo>
                    <a:pt x="111962" y="326062"/>
                  </a:lnTo>
                  <a:lnTo>
                    <a:pt x="110979" y="318206"/>
                  </a:lnTo>
                  <a:lnTo>
                    <a:pt x="109015" y="310349"/>
                  </a:lnTo>
                  <a:lnTo>
                    <a:pt x="104105" y="287760"/>
                  </a:lnTo>
                  <a:lnTo>
                    <a:pt x="92319" y="228833"/>
                  </a:lnTo>
                  <a:lnTo>
                    <a:pt x="90355" y="213119"/>
                  </a:lnTo>
                  <a:lnTo>
                    <a:pt x="88391" y="197406"/>
                  </a:lnTo>
                  <a:lnTo>
                    <a:pt x="87409" y="180709"/>
                  </a:lnTo>
                  <a:lnTo>
                    <a:pt x="86426" y="167942"/>
                  </a:lnTo>
                  <a:lnTo>
                    <a:pt x="83480" y="157139"/>
                  </a:lnTo>
                  <a:lnTo>
                    <a:pt x="81516" y="148300"/>
                  </a:lnTo>
                  <a:lnTo>
                    <a:pt x="75623" y="128657"/>
                  </a:lnTo>
                  <a:lnTo>
                    <a:pt x="72677" y="118836"/>
                  </a:lnTo>
                  <a:lnTo>
                    <a:pt x="69731" y="109997"/>
                  </a:lnTo>
                  <a:lnTo>
                    <a:pt x="65802" y="102140"/>
                  </a:lnTo>
                  <a:lnTo>
                    <a:pt x="62856" y="95265"/>
                  </a:lnTo>
                  <a:lnTo>
                    <a:pt x="55981" y="80533"/>
                  </a:lnTo>
                  <a:lnTo>
                    <a:pt x="43213" y="54016"/>
                  </a:lnTo>
                  <a:lnTo>
                    <a:pt x="23571" y="14732"/>
                  </a:lnTo>
                  <a:lnTo>
                    <a:pt x="19643" y="8839"/>
                  </a:lnTo>
                  <a:lnTo>
                    <a:pt x="14732" y="3928"/>
                  </a:lnTo>
                  <a:lnTo>
                    <a:pt x="8839" y="0"/>
                  </a:lnTo>
                  <a:lnTo>
                    <a:pt x="4911" y="982"/>
                  </a:lnTo>
                  <a:lnTo>
                    <a:pt x="2946" y="3928"/>
                  </a:lnTo>
                  <a:lnTo>
                    <a:pt x="982" y="9821"/>
                  </a:lnTo>
                  <a:lnTo>
                    <a:pt x="982" y="16696"/>
                  </a:lnTo>
                  <a:lnTo>
                    <a:pt x="1965" y="24553"/>
                  </a:lnTo>
                  <a:lnTo>
                    <a:pt x="3929" y="33392"/>
                  </a:lnTo>
                  <a:lnTo>
                    <a:pt x="5893" y="41248"/>
                  </a:lnTo>
                  <a:lnTo>
                    <a:pt x="8839" y="49106"/>
                  </a:lnTo>
                  <a:lnTo>
                    <a:pt x="11786" y="55980"/>
                  </a:lnTo>
                  <a:lnTo>
                    <a:pt x="14732" y="65802"/>
                  </a:lnTo>
                  <a:lnTo>
                    <a:pt x="17678" y="78569"/>
                  </a:lnTo>
                  <a:lnTo>
                    <a:pt x="20625" y="92319"/>
                  </a:lnTo>
                  <a:lnTo>
                    <a:pt x="24553" y="104104"/>
                  </a:lnTo>
                  <a:lnTo>
                    <a:pt x="30446" y="115890"/>
                  </a:lnTo>
                  <a:lnTo>
                    <a:pt x="48124" y="153210"/>
                  </a:lnTo>
                  <a:lnTo>
                    <a:pt x="51070" y="161067"/>
                  </a:lnTo>
                  <a:lnTo>
                    <a:pt x="53034" y="169906"/>
                  </a:lnTo>
                  <a:lnTo>
                    <a:pt x="54017" y="179727"/>
                  </a:lnTo>
                  <a:lnTo>
                    <a:pt x="56963" y="188566"/>
                  </a:lnTo>
                  <a:lnTo>
                    <a:pt x="60892" y="198387"/>
                  </a:lnTo>
                  <a:lnTo>
                    <a:pt x="65802" y="208208"/>
                  </a:lnTo>
                  <a:lnTo>
                    <a:pt x="71695" y="217048"/>
                  </a:lnTo>
                  <a:lnTo>
                    <a:pt x="77587" y="224905"/>
                  </a:lnTo>
                  <a:lnTo>
                    <a:pt x="83480" y="231779"/>
                  </a:lnTo>
                  <a:lnTo>
                    <a:pt x="89373" y="240618"/>
                  </a:lnTo>
                  <a:lnTo>
                    <a:pt x="102140" y="258296"/>
                  </a:lnTo>
                  <a:lnTo>
                    <a:pt x="108033" y="266154"/>
                  </a:lnTo>
                  <a:lnTo>
                    <a:pt x="112944" y="274011"/>
                  </a:lnTo>
                  <a:lnTo>
                    <a:pt x="116872" y="281867"/>
                  </a:lnTo>
                  <a:lnTo>
                    <a:pt x="121783" y="288742"/>
                  </a:lnTo>
                  <a:lnTo>
                    <a:pt x="127675" y="295617"/>
                  </a:lnTo>
                  <a:lnTo>
                    <a:pt x="133568" y="302492"/>
                  </a:lnTo>
                  <a:lnTo>
                    <a:pt x="139461" y="307402"/>
                  </a:lnTo>
                  <a:lnTo>
                    <a:pt x="145353" y="312313"/>
                  </a:lnTo>
                  <a:lnTo>
                    <a:pt x="152228" y="317224"/>
                  </a:lnTo>
                  <a:lnTo>
                    <a:pt x="157139" y="322134"/>
                  </a:lnTo>
                  <a:lnTo>
                    <a:pt x="162050" y="328027"/>
                  </a:lnTo>
                  <a:lnTo>
                    <a:pt x="165978" y="333920"/>
                  </a:lnTo>
                  <a:lnTo>
                    <a:pt x="169906" y="338830"/>
                  </a:lnTo>
                  <a:lnTo>
                    <a:pt x="173835" y="342759"/>
                  </a:lnTo>
                  <a:lnTo>
                    <a:pt x="184638" y="355526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20" name="Frihandsfigur 19"/>
            <p:cNvSpPr/>
            <p:nvPr/>
          </p:nvSpPr>
          <p:spPr>
            <a:xfrm>
              <a:off x="465830" y="2069191"/>
              <a:ext cx="19047" cy="20636"/>
            </a:xfrm>
            <a:custGeom>
              <a:avLst/>
              <a:gdLst/>
              <a:ahLst/>
              <a:cxnLst/>
              <a:rect l="0" t="0" r="0" b="0"/>
              <a:pathLst>
                <a:path w="19644" h="19644">
                  <a:moveTo>
                    <a:pt x="19643" y="0"/>
                  </a:moveTo>
                  <a:lnTo>
                    <a:pt x="0" y="19643"/>
                  </a:lnTo>
                </a:path>
              </a:pathLst>
            </a:custGeom>
            <a:ln w="206243" cap="flat" cmpd="sng" algn="ctr">
              <a:solidFill>
                <a:srgbClr val="FFFF0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21" name="Frihandsfigur 20"/>
            <p:cNvSpPr/>
            <p:nvPr/>
          </p:nvSpPr>
          <p:spPr>
            <a:xfrm>
              <a:off x="494401" y="2099352"/>
              <a:ext cx="738075" cy="28574"/>
            </a:xfrm>
            <a:custGeom>
              <a:avLst/>
              <a:gdLst/>
              <a:ahLst/>
              <a:cxnLst/>
              <a:rect l="0" t="0" r="0" b="0"/>
              <a:pathLst>
                <a:path w="736589" h="29464">
                  <a:moveTo>
                    <a:pt x="0" y="0"/>
                  </a:moveTo>
                  <a:lnTo>
                    <a:pt x="736588" y="29463"/>
                  </a:lnTo>
                </a:path>
              </a:pathLst>
            </a:custGeom>
            <a:ln w="206243" cap="flat" cmpd="sng" algn="ctr">
              <a:solidFill>
                <a:srgbClr val="FFFF0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22" name="Frihandsfigur 21"/>
            <p:cNvSpPr/>
            <p:nvPr/>
          </p:nvSpPr>
          <p:spPr>
            <a:xfrm>
              <a:off x="465830" y="2108877"/>
              <a:ext cx="726965" cy="9525"/>
            </a:xfrm>
            <a:custGeom>
              <a:avLst/>
              <a:gdLst/>
              <a:ahLst/>
              <a:cxnLst/>
              <a:rect l="0" t="0" r="0" b="0"/>
              <a:pathLst>
                <a:path w="726768" h="9822">
                  <a:moveTo>
                    <a:pt x="726767" y="0"/>
                  </a:moveTo>
                  <a:lnTo>
                    <a:pt x="0" y="9821"/>
                  </a:lnTo>
                </a:path>
              </a:pathLst>
            </a:custGeom>
            <a:ln w="206243" cap="flat" cmpd="sng" algn="ctr">
              <a:solidFill>
                <a:srgbClr val="FFFF0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23" name="Frihandsfigur 22"/>
            <p:cNvSpPr/>
            <p:nvPr/>
          </p:nvSpPr>
          <p:spPr>
            <a:xfrm>
              <a:off x="681698" y="2815286"/>
              <a:ext cx="480939" cy="11112"/>
            </a:xfrm>
            <a:custGeom>
              <a:avLst/>
              <a:gdLst/>
              <a:ahLst/>
              <a:cxnLst/>
              <a:rect l="0" t="0" r="0" b="0"/>
              <a:pathLst>
                <a:path w="481239" h="9822">
                  <a:moveTo>
                    <a:pt x="0" y="0"/>
                  </a:moveTo>
                  <a:lnTo>
                    <a:pt x="481238" y="9821"/>
                  </a:lnTo>
                </a:path>
              </a:pathLst>
            </a:custGeom>
            <a:ln w="206243" cap="flat" cmpd="sng" algn="ctr">
              <a:solidFill>
                <a:srgbClr val="FFFF0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24" name="Frihandsfigur 23"/>
            <p:cNvSpPr/>
            <p:nvPr/>
          </p:nvSpPr>
          <p:spPr>
            <a:xfrm>
              <a:off x="937246" y="2874021"/>
              <a:ext cx="126981" cy="11113"/>
            </a:xfrm>
            <a:custGeom>
              <a:avLst/>
              <a:gdLst/>
              <a:ahLst/>
              <a:cxnLst/>
              <a:rect l="0" t="0" r="0" b="0"/>
              <a:pathLst>
                <a:path w="127676" h="9822">
                  <a:moveTo>
                    <a:pt x="127675" y="0"/>
                  </a:moveTo>
                  <a:lnTo>
                    <a:pt x="0" y="9821"/>
                  </a:lnTo>
                </a:path>
              </a:pathLst>
            </a:custGeom>
            <a:ln w="206243" cap="flat" cmpd="sng" algn="ctr">
              <a:solidFill>
                <a:srgbClr val="FFFF0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25" name="Frihandsfigur 24"/>
            <p:cNvSpPr/>
            <p:nvPr/>
          </p:nvSpPr>
          <p:spPr>
            <a:xfrm>
              <a:off x="808679" y="2923232"/>
              <a:ext cx="11110" cy="11112"/>
            </a:xfrm>
            <a:custGeom>
              <a:avLst/>
              <a:gdLst/>
              <a:ahLst/>
              <a:cxnLst/>
              <a:rect l="0" t="0" r="0" b="0"/>
              <a:pathLst>
                <a:path w="9823" h="9822">
                  <a:moveTo>
                    <a:pt x="9822" y="0"/>
                  </a:moveTo>
                  <a:lnTo>
                    <a:pt x="0" y="9821"/>
                  </a:lnTo>
                </a:path>
              </a:pathLst>
            </a:custGeom>
            <a:ln w="206243" cap="flat" cmpd="sng" algn="ctr">
              <a:solidFill>
                <a:srgbClr val="FFFF0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26" name="Frihandsfigur 25"/>
            <p:cNvSpPr/>
            <p:nvPr/>
          </p:nvSpPr>
          <p:spPr>
            <a:xfrm>
              <a:off x="819789" y="2972442"/>
              <a:ext cx="234914" cy="0"/>
            </a:xfrm>
            <a:custGeom>
              <a:avLst/>
              <a:gdLst/>
              <a:ahLst/>
              <a:cxnLst/>
              <a:rect l="0" t="0" r="0" b="0"/>
              <a:pathLst>
                <a:path w="235709" h="1">
                  <a:moveTo>
                    <a:pt x="0" y="0"/>
                  </a:moveTo>
                  <a:lnTo>
                    <a:pt x="235708" y="0"/>
                  </a:lnTo>
                </a:path>
              </a:pathLst>
            </a:custGeom>
            <a:ln w="206243" cap="flat" cmpd="sng" algn="ctr">
              <a:solidFill>
                <a:srgbClr val="FFFF0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27" name="Frihandsfigur 26"/>
            <p:cNvSpPr/>
            <p:nvPr/>
          </p:nvSpPr>
          <p:spPr>
            <a:xfrm>
              <a:off x="465830" y="5899674"/>
              <a:ext cx="147615" cy="88896"/>
            </a:xfrm>
            <a:custGeom>
              <a:avLst/>
              <a:gdLst/>
              <a:ahLst/>
              <a:cxnLst/>
              <a:rect l="0" t="0" r="0" b="0"/>
              <a:pathLst>
                <a:path w="147319" h="88392">
                  <a:moveTo>
                    <a:pt x="147318" y="0"/>
                  </a:moveTo>
                  <a:lnTo>
                    <a:pt x="0" y="88391"/>
                  </a:lnTo>
                </a:path>
              </a:pathLst>
            </a:custGeom>
            <a:ln w="206244" cap="flat" cmpd="sng" algn="ctr">
              <a:solidFill>
                <a:srgbClr val="FFFF0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28" name="Frihandsfigur 27"/>
            <p:cNvSpPr/>
            <p:nvPr/>
          </p:nvSpPr>
          <p:spPr>
            <a:xfrm>
              <a:off x="329326" y="5801253"/>
              <a:ext cx="565064" cy="269864"/>
            </a:xfrm>
            <a:custGeom>
              <a:avLst/>
              <a:gdLst/>
              <a:ahLst/>
              <a:cxnLst/>
              <a:rect l="0" t="0" r="0" b="0"/>
              <a:pathLst>
                <a:path w="565701" h="269101">
                  <a:moveTo>
                    <a:pt x="156157" y="0"/>
                  </a:moveTo>
                  <a:lnTo>
                    <a:pt x="165978" y="4910"/>
                  </a:lnTo>
                  <a:lnTo>
                    <a:pt x="179728" y="6874"/>
                  </a:lnTo>
                  <a:lnTo>
                    <a:pt x="197406" y="9821"/>
                  </a:lnTo>
                  <a:lnTo>
                    <a:pt x="206245" y="11785"/>
                  </a:lnTo>
                  <a:lnTo>
                    <a:pt x="215084" y="13750"/>
                  </a:lnTo>
                  <a:lnTo>
                    <a:pt x="231780" y="19642"/>
                  </a:lnTo>
                  <a:lnTo>
                    <a:pt x="238655" y="22588"/>
                  </a:lnTo>
                  <a:lnTo>
                    <a:pt x="248476" y="24552"/>
                  </a:lnTo>
                  <a:lnTo>
                    <a:pt x="259279" y="26517"/>
                  </a:lnTo>
                  <a:lnTo>
                    <a:pt x="270082" y="27499"/>
                  </a:lnTo>
                  <a:lnTo>
                    <a:pt x="279904" y="28481"/>
                  </a:lnTo>
                  <a:lnTo>
                    <a:pt x="296600" y="33392"/>
                  </a:lnTo>
                  <a:lnTo>
                    <a:pt x="306421" y="35356"/>
                  </a:lnTo>
                  <a:lnTo>
                    <a:pt x="317224" y="36338"/>
                  </a:lnTo>
                  <a:lnTo>
                    <a:pt x="329009" y="37320"/>
                  </a:lnTo>
                  <a:lnTo>
                    <a:pt x="338831" y="39284"/>
                  </a:lnTo>
                  <a:lnTo>
                    <a:pt x="355527" y="43213"/>
                  </a:lnTo>
                  <a:lnTo>
                    <a:pt x="383026" y="52052"/>
                  </a:lnTo>
                  <a:lnTo>
                    <a:pt x="391865" y="54016"/>
                  </a:lnTo>
                  <a:lnTo>
                    <a:pt x="401686" y="55980"/>
                  </a:lnTo>
                  <a:lnTo>
                    <a:pt x="411507" y="56962"/>
                  </a:lnTo>
                  <a:lnTo>
                    <a:pt x="421328" y="57945"/>
                  </a:lnTo>
                  <a:lnTo>
                    <a:pt x="431150" y="60891"/>
                  </a:lnTo>
                  <a:lnTo>
                    <a:pt x="440971" y="62855"/>
                  </a:lnTo>
                  <a:lnTo>
                    <a:pt x="457667" y="68748"/>
                  </a:lnTo>
                  <a:lnTo>
                    <a:pt x="473381" y="73658"/>
                  </a:lnTo>
                  <a:lnTo>
                    <a:pt x="482220" y="75623"/>
                  </a:lnTo>
                  <a:lnTo>
                    <a:pt x="491059" y="76605"/>
                  </a:lnTo>
                  <a:lnTo>
                    <a:pt x="499898" y="77587"/>
                  </a:lnTo>
                  <a:lnTo>
                    <a:pt x="509719" y="80533"/>
                  </a:lnTo>
                  <a:lnTo>
                    <a:pt x="519540" y="82498"/>
                  </a:lnTo>
                  <a:lnTo>
                    <a:pt x="536236" y="88390"/>
                  </a:lnTo>
                  <a:lnTo>
                    <a:pt x="543111" y="91336"/>
                  </a:lnTo>
                  <a:lnTo>
                    <a:pt x="549004" y="96247"/>
                  </a:lnTo>
                  <a:lnTo>
                    <a:pt x="554896" y="101157"/>
                  </a:lnTo>
                  <a:lnTo>
                    <a:pt x="558825" y="106068"/>
                  </a:lnTo>
                  <a:lnTo>
                    <a:pt x="561771" y="112943"/>
                  </a:lnTo>
                  <a:lnTo>
                    <a:pt x="563735" y="120800"/>
                  </a:lnTo>
                  <a:lnTo>
                    <a:pt x="565700" y="129639"/>
                  </a:lnTo>
                  <a:lnTo>
                    <a:pt x="565700" y="137496"/>
                  </a:lnTo>
                  <a:lnTo>
                    <a:pt x="563735" y="145353"/>
                  </a:lnTo>
                  <a:lnTo>
                    <a:pt x="561771" y="152228"/>
                  </a:lnTo>
                  <a:lnTo>
                    <a:pt x="558825" y="158121"/>
                  </a:lnTo>
                  <a:lnTo>
                    <a:pt x="553914" y="163031"/>
                  </a:lnTo>
                  <a:lnTo>
                    <a:pt x="549004" y="167942"/>
                  </a:lnTo>
                  <a:lnTo>
                    <a:pt x="537218" y="174816"/>
                  </a:lnTo>
                  <a:lnTo>
                    <a:pt x="524451" y="182673"/>
                  </a:lnTo>
                  <a:lnTo>
                    <a:pt x="498916" y="192494"/>
                  </a:lnTo>
                  <a:lnTo>
                    <a:pt x="484184" y="199369"/>
                  </a:lnTo>
                  <a:lnTo>
                    <a:pt x="477309" y="203298"/>
                  </a:lnTo>
                  <a:lnTo>
                    <a:pt x="470434" y="208208"/>
                  </a:lnTo>
                  <a:lnTo>
                    <a:pt x="463559" y="214101"/>
                  </a:lnTo>
                  <a:lnTo>
                    <a:pt x="456685" y="219011"/>
                  </a:lnTo>
                  <a:lnTo>
                    <a:pt x="443917" y="226869"/>
                  </a:lnTo>
                  <a:lnTo>
                    <a:pt x="431150" y="234726"/>
                  </a:lnTo>
                  <a:lnTo>
                    <a:pt x="411507" y="244547"/>
                  </a:lnTo>
                  <a:lnTo>
                    <a:pt x="365348" y="268117"/>
                  </a:lnTo>
                  <a:lnTo>
                    <a:pt x="358473" y="269100"/>
                  </a:lnTo>
                  <a:lnTo>
                    <a:pt x="345705" y="267135"/>
                  </a:lnTo>
                  <a:lnTo>
                    <a:pt x="332938" y="263206"/>
                  </a:lnTo>
                  <a:lnTo>
                    <a:pt x="319188" y="257314"/>
                  </a:lnTo>
                  <a:lnTo>
                    <a:pt x="306421" y="251422"/>
                  </a:lnTo>
                  <a:lnTo>
                    <a:pt x="290707" y="244547"/>
                  </a:lnTo>
                  <a:lnTo>
                    <a:pt x="272047" y="238654"/>
                  </a:lnTo>
                  <a:lnTo>
                    <a:pt x="253386" y="231779"/>
                  </a:lnTo>
                  <a:lnTo>
                    <a:pt x="242583" y="229815"/>
                  </a:lnTo>
                  <a:lnTo>
                    <a:pt x="230798" y="227850"/>
                  </a:lnTo>
                  <a:lnTo>
                    <a:pt x="219012" y="226869"/>
                  </a:lnTo>
                  <a:lnTo>
                    <a:pt x="209191" y="225886"/>
                  </a:lnTo>
                  <a:lnTo>
                    <a:pt x="191513" y="220976"/>
                  </a:lnTo>
                  <a:lnTo>
                    <a:pt x="182674" y="219011"/>
                  </a:lnTo>
                  <a:lnTo>
                    <a:pt x="173835" y="218029"/>
                  </a:lnTo>
                  <a:lnTo>
                    <a:pt x="164996" y="217048"/>
                  </a:lnTo>
                  <a:lnTo>
                    <a:pt x="154193" y="215083"/>
                  </a:lnTo>
                  <a:lnTo>
                    <a:pt x="142407" y="213119"/>
                  </a:lnTo>
                  <a:lnTo>
                    <a:pt x="130622" y="211155"/>
                  </a:lnTo>
                  <a:lnTo>
                    <a:pt x="117854" y="209190"/>
                  </a:lnTo>
                  <a:lnTo>
                    <a:pt x="105087" y="208208"/>
                  </a:lnTo>
                  <a:lnTo>
                    <a:pt x="92319" y="207227"/>
                  </a:lnTo>
                  <a:lnTo>
                    <a:pt x="80534" y="205262"/>
                  </a:lnTo>
                  <a:lnTo>
                    <a:pt x="69731" y="203298"/>
                  </a:lnTo>
                  <a:lnTo>
                    <a:pt x="58927" y="201333"/>
                  </a:lnTo>
                  <a:lnTo>
                    <a:pt x="49106" y="199369"/>
                  </a:lnTo>
                  <a:lnTo>
                    <a:pt x="38303" y="198387"/>
                  </a:lnTo>
                  <a:lnTo>
                    <a:pt x="28482" y="197405"/>
                  </a:lnTo>
                  <a:lnTo>
                    <a:pt x="21607" y="193477"/>
                  </a:lnTo>
                  <a:lnTo>
                    <a:pt x="17678" y="187584"/>
                  </a:lnTo>
                  <a:lnTo>
                    <a:pt x="14732" y="180709"/>
                  </a:lnTo>
                  <a:lnTo>
                    <a:pt x="10804" y="173834"/>
                  </a:lnTo>
                  <a:lnTo>
                    <a:pt x="4911" y="160084"/>
                  </a:lnTo>
                  <a:lnTo>
                    <a:pt x="2947" y="152228"/>
                  </a:lnTo>
                  <a:lnTo>
                    <a:pt x="982" y="144371"/>
                  </a:lnTo>
                  <a:lnTo>
                    <a:pt x="0" y="135531"/>
                  </a:lnTo>
                  <a:lnTo>
                    <a:pt x="982" y="126693"/>
                  </a:lnTo>
                  <a:lnTo>
                    <a:pt x="1964" y="119818"/>
                  </a:lnTo>
                  <a:lnTo>
                    <a:pt x="8839" y="98211"/>
                  </a:lnTo>
                </a:path>
              </a:pathLst>
            </a:custGeom>
            <a:ln w="206244" cap="flat" cmpd="sng" algn="ctr">
              <a:solidFill>
                <a:srgbClr val="FFFF0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29" name="Frihandsfigur 28"/>
            <p:cNvSpPr/>
            <p:nvPr/>
          </p:nvSpPr>
          <p:spPr>
            <a:xfrm>
              <a:off x="2046741" y="3156584"/>
              <a:ext cx="206344" cy="176206"/>
            </a:xfrm>
            <a:custGeom>
              <a:avLst/>
              <a:gdLst/>
              <a:ahLst/>
              <a:cxnLst/>
              <a:rect l="0" t="0" r="0" b="0"/>
              <a:pathLst>
                <a:path w="206245" h="176782">
                  <a:moveTo>
                    <a:pt x="49106" y="12767"/>
                  </a:moveTo>
                  <a:lnTo>
                    <a:pt x="43213" y="1964"/>
                  </a:lnTo>
                  <a:lnTo>
                    <a:pt x="39284" y="0"/>
                  </a:lnTo>
                  <a:lnTo>
                    <a:pt x="35356" y="0"/>
                  </a:lnTo>
                  <a:lnTo>
                    <a:pt x="29463" y="982"/>
                  </a:lnTo>
                  <a:lnTo>
                    <a:pt x="25535" y="2946"/>
                  </a:lnTo>
                  <a:lnTo>
                    <a:pt x="20624" y="7857"/>
                  </a:lnTo>
                  <a:lnTo>
                    <a:pt x="16696" y="12767"/>
                  </a:lnTo>
                  <a:lnTo>
                    <a:pt x="13749" y="17678"/>
                  </a:lnTo>
                  <a:lnTo>
                    <a:pt x="9821" y="23570"/>
                  </a:lnTo>
                  <a:lnTo>
                    <a:pt x="6875" y="29463"/>
                  </a:lnTo>
                  <a:lnTo>
                    <a:pt x="3928" y="38302"/>
                  </a:lnTo>
                  <a:lnTo>
                    <a:pt x="2946" y="48123"/>
                  </a:lnTo>
                  <a:lnTo>
                    <a:pt x="1964" y="58927"/>
                  </a:lnTo>
                  <a:lnTo>
                    <a:pt x="982" y="69730"/>
                  </a:lnTo>
                  <a:lnTo>
                    <a:pt x="0" y="90355"/>
                  </a:lnTo>
                  <a:lnTo>
                    <a:pt x="982" y="99194"/>
                  </a:lnTo>
                  <a:lnTo>
                    <a:pt x="2946" y="107051"/>
                  </a:lnTo>
                  <a:lnTo>
                    <a:pt x="4910" y="114907"/>
                  </a:lnTo>
                  <a:lnTo>
                    <a:pt x="7857" y="121782"/>
                  </a:lnTo>
                  <a:lnTo>
                    <a:pt x="9821" y="129639"/>
                  </a:lnTo>
                  <a:lnTo>
                    <a:pt x="12767" y="136514"/>
                  </a:lnTo>
                  <a:lnTo>
                    <a:pt x="19642" y="149282"/>
                  </a:lnTo>
                  <a:lnTo>
                    <a:pt x="22589" y="156156"/>
                  </a:lnTo>
                  <a:lnTo>
                    <a:pt x="26517" y="162049"/>
                  </a:lnTo>
                  <a:lnTo>
                    <a:pt x="32410" y="165978"/>
                  </a:lnTo>
                  <a:lnTo>
                    <a:pt x="37320" y="170888"/>
                  </a:lnTo>
                  <a:lnTo>
                    <a:pt x="45177" y="173834"/>
                  </a:lnTo>
                  <a:lnTo>
                    <a:pt x="54998" y="175799"/>
                  </a:lnTo>
                  <a:lnTo>
                    <a:pt x="65802" y="176781"/>
                  </a:lnTo>
                  <a:lnTo>
                    <a:pt x="74641" y="175799"/>
                  </a:lnTo>
                  <a:lnTo>
                    <a:pt x="81516" y="171870"/>
                  </a:lnTo>
                  <a:lnTo>
                    <a:pt x="86426" y="167942"/>
                  </a:lnTo>
                  <a:lnTo>
                    <a:pt x="90355" y="162049"/>
                  </a:lnTo>
                  <a:lnTo>
                    <a:pt x="93301" y="154192"/>
                  </a:lnTo>
                  <a:lnTo>
                    <a:pt x="94283" y="146335"/>
                  </a:lnTo>
                  <a:lnTo>
                    <a:pt x="96247" y="138478"/>
                  </a:lnTo>
                  <a:lnTo>
                    <a:pt x="99194" y="131603"/>
                  </a:lnTo>
                  <a:lnTo>
                    <a:pt x="102140" y="124729"/>
                  </a:lnTo>
                  <a:lnTo>
                    <a:pt x="104104" y="116872"/>
                  </a:lnTo>
                  <a:lnTo>
                    <a:pt x="105086" y="108033"/>
                  </a:lnTo>
                  <a:lnTo>
                    <a:pt x="106069" y="99194"/>
                  </a:lnTo>
                  <a:lnTo>
                    <a:pt x="106069" y="89372"/>
                  </a:lnTo>
                  <a:lnTo>
                    <a:pt x="107050" y="70712"/>
                  </a:lnTo>
                  <a:lnTo>
                    <a:pt x="106069" y="61873"/>
                  </a:lnTo>
                  <a:lnTo>
                    <a:pt x="104104" y="54016"/>
                  </a:lnTo>
                  <a:lnTo>
                    <a:pt x="102140" y="47141"/>
                  </a:lnTo>
                  <a:lnTo>
                    <a:pt x="101158" y="38302"/>
                  </a:lnTo>
                  <a:lnTo>
                    <a:pt x="100176" y="29463"/>
                  </a:lnTo>
                  <a:lnTo>
                    <a:pt x="99194" y="20624"/>
                  </a:lnTo>
                  <a:lnTo>
                    <a:pt x="98212" y="17678"/>
                  </a:lnTo>
                  <a:lnTo>
                    <a:pt x="98212" y="19642"/>
                  </a:lnTo>
                  <a:lnTo>
                    <a:pt x="98212" y="23570"/>
                  </a:lnTo>
                  <a:lnTo>
                    <a:pt x="99194" y="28481"/>
                  </a:lnTo>
                  <a:lnTo>
                    <a:pt x="101158" y="34374"/>
                  </a:lnTo>
                  <a:lnTo>
                    <a:pt x="103122" y="40267"/>
                  </a:lnTo>
                  <a:lnTo>
                    <a:pt x="106069" y="46159"/>
                  </a:lnTo>
                  <a:lnTo>
                    <a:pt x="110979" y="58927"/>
                  </a:lnTo>
                  <a:lnTo>
                    <a:pt x="114908" y="65802"/>
                  </a:lnTo>
                  <a:lnTo>
                    <a:pt x="117854" y="74641"/>
                  </a:lnTo>
                  <a:lnTo>
                    <a:pt x="120800" y="83480"/>
                  </a:lnTo>
                  <a:lnTo>
                    <a:pt x="124729" y="91336"/>
                  </a:lnTo>
                  <a:lnTo>
                    <a:pt x="130622" y="98212"/>
                  </a:lnTo>
                  <a:lnTo>
                    <a:pt x="135532" y="106068"/>
                  </a:lnTo>
                  <a:lnTo>
                    <a:pt x="141425" y="111961"/>
                  </a:lnTo>
                  <a:lnTo>
                    <a:pt x="147317" y="116872"/>
                  </a:lnTo>
                  <a:lnTo>
                    <a:pt x="154192" y="120800"/>
                  </a:lnTo>
                  <a:lnTo>
                    <a:pt x="160085" y="122764"/>
                  </a:lnTo>
                  <a:lnTo>
                    <a:pt x="166960" y="123746"/>
                  </a:lnTo>
                  <a:lnTo>
                    <a:pt x="172852" y="122764"/>
                  </a:lnTo>
                  <a:lnTo>
                    <a:pt x="179727" y="119818"/>
                  </a:lnTo>
                  <a:lnTo>
                    <a:pt x="186602" y="114907"/>
                  </a:lnTo>
                  <a:lnTo>
                    <a:pt x="206244" y="101158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30" name="Frihandsfigur 29"/>
            <p:cNvSpPr/>
            <p:nvPr/>
          </p:nvSpPr>
          <p:spPr>
            <a:xfrm>
              <a:off x="2234038" y="3021653"/>
              <a:ext cx="146028" cy="195254"/>
            </a:xfrm>
            <a:custGeom>
              <a:avLst/>
              <a:gdLst/>
              <a:ahLst/>
              <a:cxnLst/>
              <a:rect l="0" t="0" r="0" b="0"/>
              <a:pathLst>
                <a:path w="147319" h="195442">
                  <a:moveTo>
                    <a:pt x="0" y="109014"/>
                  </a:moveTo>
                  <a:lnTo>
                    <a:pt x="0" y="123746"/>
                  </a:lnTo>
                  <a:lnTo>
                    <a:pt x="982" y="131603"/>
                  </a:lnTo>
                  <a:lnTo>
                    <a:pt x="1964" y="140442"/>
                  </a:lnTo>
                  <a:lnTo>
                    <a:pt x="4911" y="149281"/>
                  </a:lnTo>
                  <a:lnTo>
                    <a:pt x="6875" y="158120"/>
                  </a:lnTo>
                  <a:lnTo>
                    <a:pt x="9821" y="164995"/>
                  </a:lnTo>
                  <a:lnTo>
                    <a:pt x="12768" y="172852"/>
                  </a:lnTo>
                  <a:lnTo>
                    <a:pt x="16696" y="179727"/>
                  </a:lnTo>
                  <a:lnTo>
                    <a:pt x="23571" y="195441"/>
                  </a:lnTo>
                  <a:lnTo>
                    <a:pt x="21607" y="192494"/>
                  </a:lnTo>
                  <a:lnTo>
                    <a:pt x="20624" y="187584"/>
                  </a:lnTo>
                  <a:lnTo>
                    <a:pt x="20624" y="180709"/>
                  </a:lnTo>
                  <a:lnTo>
                    <a:pt x="19642" y="172852"/>
                  </a:lnTo>
                  <a:lnTo>
                    <a:pt x="19642" y="156156"/>
                  </a:lnTo>
                  <a:lnTo>
                    <a:pt x="19642" y="146335"/>
                  </a:lnTo>
                  <a:lnTo>
                    <a:pt x="18660" y="137496"/>
                  </a:lnTo>
                  <a:lnTo>
                    <a:pt x="16696" y="127675"/>
                  </a:lnTo>
                  <a:lnTo>
                    <a:pt x="13750" y="117854"/>
                  </a:lnTo>
                  <a:lnTo>
                    <a:pt x="12768" y="107050"/>
                  </a:lnTo>
                  <a:lnTo>
                    <a:pt x="11785" y="95265"/>
                  </a:lnTo>
                  <a:lnTo>
                    <a:pt x="10803" y="83480"/>
                  </a:lnTo>
                  <a:lnTo>
                    <a:pt x="11785" y="72676"/>
                  </a:lnTo>
                  <a:lnTo>
                    <a:pt x="12768" y="61873"/>
                  </a:lnTo>
                  <a:lnTo>
                    <a:pt x="14732" y="51070"/>
                  </a:lnTo>
                  <a:lnTo>
                    <a:pt x="17678" y="42231"/>
                  </a:lnTo>
                  <a:lnTo>
                    <a:pt x="20624" y="33392"/>
                  </a:lnTo>
                  <a:lnTo>
                    <a:pt x="23571" y="25535"/>
                  </a:lnTo>
                  <a:lnTo>
                    <a:pt x="26517" y="18660"/>
                  </a:lnTo>
                  <a:lnTo>
                    <a:pt x="29464" y="11785"/>
                  </a:lnTo>
                  <a:lnTo>
                    <a:pt x="32410" y="4910"/>
                  </a:lnTo>
                  <a:lnTo>
                    <a:pt x="36338" y="982"/>
                  </a:lnTo>
                  <a:lnTo>
                    <a:pt x="42231" y="0"/>
                  </a:lnTo>
                  <a:lnTo>
                    <a:pt x="47142" y="0"/>
                  </a:lnTo>
                  <a:lnTo>
                    <a:pt x="53034" y="982"/>
                  </a:lnTo>
                  <a:lnTo>
                    <a:pt x="58927" y="2946"/>
                  </a:lnTo>
                  <a:lnTo>
                    <a:pt x="65802" y="5892"/>
                  </a:lnTo>
                  <a:lnTo>
                    <a:pt x="71695" y="8839"/>
                  </a:lnTo>
                  <a:lnTo>
                    <a:pt x="78569" y="13749"/>
                  </a:lnTo>
                  <a:lnTo>
                    <a:pt x="84462" y="19642"/>
                  </a:lnTo>
                  <a:lnTo>
                    <a:pt x="90355" y="25535"/>
                  </a:lnTo>
                  <a:lnTo>
                    <a:pt x="95265" y="31427"/>
                  </a:lnTo>
                  <a:lnTo>
                    <a:pt x="99194" y="37320"/>
                  </a:lnTo>
                  <a:lnTo>
                    <a:pt x="103122" y="43213"/>
                  </a:lnTo>
                  <a:lnTo>
                    <a:pt x="107051" y="50087"/>
                  </a:lnTo>
                  <a:lnTo>
                    <a:pt x="113925" y="62855"/>
                  </a:lnTo>
                  <a:lnTo>
                    <a:pt x="120800" y="75623"/>
                  </a:lnTo>
                  <a:lnTo>
                    <a:pt x="123747" y="83480"/>
                  </a:lnTo>
                  <a:lnTo>
                    <a:pt x="126693" y="91336"/>
                  </a:lnTo>
                  <a:lnTo>
                    <a:pt x="130622" y="100175"/>
                  </a:lnTo>
                  <a:lnTo>
                    <a:pt x="133568" y="109014"/>
                  </a:lnTo>
                  <a:lnTo>
                    <a:pt x="136514" y="115889"/>
                  </a:lnTo>
                  <a:lnTo>
                    <a:pt x="140443" y="123746"/>
                  </a:lnTo>
                  <a:lnTo>
                    <a:pt x="142407" y="131603"/>
                  </a:lnTo>
                  <a:lnTo>
                    <a:pt x="144371" y="140442"/>
                  </a:lnTo>
                  <a:lnTo>
                    <a:pt x="147318" y="167941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31" name="Frihandsfigur 30"/>
            <p:cNvSpPr/>
            <p:nvPr/>
          </p:nvSpPr>
          <p:spPr>
            <a:xfrm>
              <a:off x="2361018" y="2854972"/>
              <a:ext cx="128568" cy="228591"/>
            </a:xfrm>
            <a:custGeom>
              <a:avLst/>
              <a:gdLst/>
              <a:ahLst/>
              <a:cxnLst/>
              <a:rect l="0" t="0" r="0" b="0"/>
              <a:pathLst>
                <a:path w="127676" h="228835">
                  <a:moveTo>
                    <a:pt x="0" y="117855"/>
                  </a:moveTo>
                  <a:lnTo>
                    <a:pt x="0" y="132586"/>
                  </a:lnTo>
                  <a:lnTo>
                    <a:pt x="1964" y="139461"/>
                  </a:lnTo>
                  <a:lnTo>
                    <a:pt x="4911" y="146336"/>
                  </a:lnTo>
                  <a:lnTo>
                    <a:pt x="9821" y="153211"/>
                  </a:lnTo>
                  <a:lnTo>
                    <a:pt x="13750" y="160086"/>
                  </a:lnTo>
                  <a:lnTo>
                    <a:pt x="17678" y="165978"/>
                  </a:lnTo>
                  <a:lnTo>
                    <a:pt x="21607" y="172853"/>
                  </a:lnTo>
                  <a:lnTo>
                    <a:pt x="26517" y="179728"/>
                  </a:lnTo>
                  <a:lnTo>
                    <a:pt x="31428" y="185621"/>
                  </a:lnTo>
                  <a:lnTo>
                    <a:pt x="37321" y="192495"/>
                  </a:lnTo>
                  <a:lnTo>
                    <a:pt x="43213" y="198388"/>
                  </a:lnTo>
                  <a:lnTo>
                    <a:pt x="49106" y="203299"/>
                  </a:lnTo>
                  <a:lnTo>
                    <a:pt x="55981" y="207227"/>
                  </a:lnTo>
                  <a:lnTo>
                    <a:pt x="61874" y="211155"/>
                  </a:lnTo>
                  <a:lnTo>
                    <a:pt x="68749" y="215084"/>
                  </a:lnTo>
                  <a:lnTo>
                    <a:pt x="81516" y="221959"/>
                  </a:lnTo>
                  <a:lnTo>
                    <a:pt x="94283" y="228834"/>
                  </a:lnTo>
                  <a:lnTo>
                    <a:pt x="99194" y="227852"/>
                  </a:lnTo>
                  <a:lnTo>
                    <a:pt x="102140" y="223923"/>
                  </a:lnTo>
                  <a:lnTo>
                    <a:pt x="104104" y="218030"/>
                  </a:lnTo>
                  <a:lnTo>
                    <a:pt x="105087" y="210174"/>
                  </a:lnTo>
                  <a:lnTo>
                    <a:pt x="106069" y="202317"/>
                  </a:lnTo>
                  <a:lnTo>
                    <a:pt x="106069" y="193478"/>
                  </a:lnTo>
                  <a:lnTo>
                    <a:pt x="107051" y="182674"/>
                  </a:lnTo>
                  <a:lnTo>
                    <a:pt x="107051" y="127676"/>
                  </a:lnTo>
                  <a:lnTo>
                    <a:pt x="107051" y="114908"/>
                  </a:lnTo>
                  <a:lnTo>
                    <a:pt x="109015" y="103123"/>
                  </a:lnTo>
                  <a:lnTo>
                    <a:pt x="109997" y="94284"/>
                  </a:lnTo>
                  <a:lnTo>
                    <a:pt x="112944" y="85445"/>
                  </a:lnTo>
                  <a:lnTo>
                    <a:pt x="113926" y="75624"/>
                  </a:lnTo>
                  <a:lnTo>
                    <a:pt x="114908" y="63838"/>
                  </a:lnTo>
                  <a:lnTo>
                    <a:pt x="115890" y="52053"/>
                  </a:lnTo>
                  <a:lnTo>
                    <a:pt x="116872" y="30446"/>
                  </a:lnTo>
                  <a:lnTo>
                    <a:pt x="116872" y="20625"/>
                  </a:lnTo>
                  <a:lnTo>
                    <a:pt x="117854" y="13750"/>
                  </a:lnTo>
                  <a:lnTo>
                    <a:pt x="119818" y="8840"/>
                  </a:lnTo>
                  <a:lnTo>
                    <a:pt x="127675" y="0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32" name="Frihandsfigur 31"/>
            <p:cNvSpPr/>
            <p:nvPr/>
          </p:nvSpPr>
          <p:spPr>
            <a:xfrm>
              <a:off x="2518157" y="2815286"/>
              <a:ext cx="147616" cy="157156"/>
            </a:xfrm>
            <a:custGeom>
              <a:avLst/>
              <a:gdLst/>
              <a:ahLst/>
              <a:cxnLst/>
              <a:rect l="0" t="0" r="0" b="0"/>
              <a:pathLst>
                <a:path w="147318" h="157140">
                  <a:moveTo>
                    <a:pt x="29463" y="0"/>
                  </a:moveTo>
                  <a:lnTo>
                    <a:pt x="18660" y="4911"/>
                  </a:lnTo>
                  <a:lnTo>
                    <a:pt x="15714" y="9821"/>
                  </a:lnTo>
                  <a:lnTo>
                    <a:pt x="13750" y="15714"/>
                  </a:lnTo>
                  <a:lnTo>
                    <a:pt x="11785" y="23571"/>
                  </a:lnTo>
                  <a:lnTo>
                    <a:pt x="9821" y="30446"/>
                  </a:lnTo>
                  <a:lnTo>
                    <a:pt x="7857" y="38303"/>
                  </a:lnTo>
                  <a:lnTo>
                    <a:pt x="4910" y="45177"/>
                  </a:lnTo>
                  <a:lnTo>
                    <a:pt x="2946" y="53035"/>
                  </a:lnTo>
                  <a:lnTo>
                    <a:pt x="1964" y="60891"/>
                  </a:lnTo>
                  <a:lnTo>
                    <a:pt x="982" y="69730"/>
                  </a:lnTo>
                  <a:lnTo>
                    <a:pt x="982" y="79551"/>
                  </a:lnTo>
                  <a:lnTo>
                    <a:pt x="0" y="98212"/>
                  </a:lnTo>
                  <a:lnTo>
                    <a:pt x="0" y="127675"/>
                  </a:lnTo>
                  <a:lnTo>
                    <a:pt x="982" y="135532"/>
                  </a:lnTo>
                  <a:lnTo>
                    <a:pt x="2946" y="144371"/>
                  </a:lnTo>
                  <a:lnTo>
                    <a:pt x="4910" y="151246"/>
                  </a:lnTo>
                  <a:lnTo>
                    <a:pt x="9821" y="155174"/>
                  </a:lnTo>
                  <a:lnTo>
                    <a:pt x="15714" y="157139"/>
                  </a:lnTo>
                  <a:lnTo>
                    <a:pt x="23571" y="157139"/>
                  </a:lnTo>
                  <a:lnTo>
                    <a:pt x="28481" y="153210"/>
                  </a:lnTo>
                  <a:lnTo>
                    <a:pt x="32410" y="148300"/>
                  </a:lnTo>
                  <a:lnTo>
                    <a:pt x="34374" y="141425"/>
                  </a:lnTo>
                  <a:lnTo>
                    <a:pt x="35356" y="131604"/>
                  </a:lnTo>
                  <a:lnTo>
                    <a:pt x="36338" y="121783"/>
                  </a:lnTo>
                  <a:lnTo>
                    <a:pt x="37320" y="109997"/>
                  </a:lnTo>
                  <a:lnTo>
                    <a:pt x="38303" y="89373"/>
                  </a:lnTo>
                  <a:lnTo>
                    <a:pt x="38303" y="49106"/>
                  </a:lnTo>
                  <a:lnTo>
                    <a:pt x="41249" y="44195"/>
                  </a:lnTo>
                  <a:lnTo>
                    <a:pt x="44195" y="43213"/>
                  </a:lnTo>
                  <a:lnTo>
                    <a:pt x="49106" y="45177"/>
                  </a:lnTo>
                  <a:lnTo>
                    <a:pt x="54016" y="48124"/>
                  </a:lnTo>
                  <a:lnTo>
                    <a:pt x="59909" y="53035"/>
                  </a:lnTo>
                  <a:lnTo>
                    <a:pt x="65802" y="57945"/>
                  </a:lnTo>
                  <a:lnTo>
                    <a:pt x="72677" y="63838"/>
                  </a:lnTo>
                  <a:lnTo>
                    <a:pt x="85444" y="75623"/>
                  </a:lnTo>
                  <a:lnTo>
                    <a:pt x="90355" y="81516"/>
                  </a:lnTo>
                  <a:lnTo>
                    <a:pt x="95265" y="88390"/>
                  </a:lnTo>
                  <a:lnTo>
                    <a:pt x="99194" y="94283"/>
                  </a:lnTo>
                  <a:lnTo>
                    <a:pt x="104104" y="100176"/>
                  </a:lnTo>
                  <a:lnTo>
                    <a:pt x="109997" y="105086"/>
                  </a:lnTo>
                  <a:lnTo>
                    <a:pt x="115890" y="109015"/>
                  </a:lnTo>
                  <a:lnTo>
                    <a:pt x="121783" y="111961"/>
                  </a:lnTo>
                  <a:lnTo>
                    <a:pt x="127675" y="113925"/>
                  </a:lnTo>
                  <a:lnTo>
                    <a:pt x="147317" y="117854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33" name="Frihandsfigur 32"/>
            <p:cNvSpPr/>
            <p:nvPr/>
          </p:nvSpPr>
          <p:spPr>
            <a:xfrm>
              <a:off x="2635614" y="2685117"/>
              <a:ext cx="147616" cy="146044"/>
            </a:xfrm>
            <a:custGeom>
              <a:avLst/>
              <a:gdLst/>
              <a:ahLst/>
              <a:cxnLst/>
              <a:rect l="0" t="0" r="0" b="0"/>
              <a:pathLst>
                <a:path w="147318" h="146336">
                  <a:moveTo>
                    <a:pt x="0" y="71694"/>
                  </a:moveTo>
                  <a:lnTo>
                    <a:pt x="4910" y="92318"/>
                  </a:lnTo>
                  <a:lnTo>
                    <a:pt x="5893" y="101157"/>
                  </a:lnTo>
                  <a:lnTo>
                    <a:pt x="6875" y="110979"/>
                  </a:lnTo>
                  <a:lnTo>
                    <a:pt x="7857" y="120800"/>
                  </a:lnTo>
                  <a:lnTo>
                    <a:pt x="9821" y="129639"/>
                  </a:lnTo>
                  <a:lnTo>
                    <a:pt x="11785" y="137496"/>
                  </a:lnTo>
                  <a:lnTo>
                    <a:pt x="14732" y="146335"/>
                  </a:lnTo>
                  <a:lnTo>
                    <a:pt x="12768" y="139460"/>
                  </a:lnTo>
                  <a:lnTo>
                    <a:pt x="11785" y="133567"/>
                  </a:lnTo>
                  <a:lnTo>
                    <a:pt x="10803" y="125710"/>
                  </a:lnTo>
                  <a:lnTo>
                    <a:pt x="9821" y="116871"/>
                  </a:lnTo>
                  <a:lnTo>
                    <a:pt x="10803" y="109997"/>
                  </a:lnTo>
                  <a:lnTo>
                    <a:pt x="12768" y="102140"/>
                  </a:lnTo>
                  <a:lnTo>
                    <a:pt x="14732" y="95265"/>
                  </a:lnTo>
                  <a:lnTo>
                    <a:pt x="16696" y="87408"/>
                  </a:lnTo>
                  <a:lnTo>
                    <a:pt x="17678" y="78569"/>
                  </a:lnTo>
                  <a:lnTo>
                    <a:pt x="17678" y="69730"/>
                  </a:lnTo>
                  <a:lnTo>
                    <a:pt x="19642" y="59909"/>
                  </a:lnTo>
                  <a:lnTo>
                    <a:pt x="21607" y="51070"/>
                  </a:lnTo>
                  <a:lnTo>
                    <a:pt x="23571" y="41249"/>
                  </a:lnTo>
                  <a:lnTo>
                    <a:pt x="26517" y="32409"/>
                  </a:lnTo>
                  <a:lnTo>
                    <a:pt x="29463" y="24553"/>
                  </a:lnTo>
                  <a:lnTo>
                    <a:pt x="32410" y="17678"/>
                  </a:lnTo>
                  <a:lnTo>
                    <a:pt x="37320" y="10803"/>
                  </a:lnTo>
                  <a:lnTo>
                    <a:pt x="42231" y="5892"/>
                  </a:lnTo>
                  <a:lnTo>
                    <a:pt x="47142" y="1964"/>
                  </a:lnTo>
                  <a:lnTo>
                    <a:pt x="54016" y="0"/>
                  </a:lnTo>
                  <a:lnTo>
                    <a:pt x="61873" y="0"/>
                  </a:lnTo>
                  <a:lnTo>
                    <a:pt x="70712" y="982"/>
                  </a:lnTo>
                  <a:lnTo>
                    <a:pt x="78569" y="2946"/>
                  </a:lnTo>
                  <a:lnTo>
                    <a:pt x="86426" y="7856"/>
                  </a:lnTo>
                  <a:lnTo>
                    <a:pt x="93301" y="12767"/>
                  </a:lnTo>
                  <a:lnTo>
                    <a:pt x="98212" y="18660"/>
                  </a:lnTo>
                  <a:lnTo>
                    <a:pt x="101158" y="26517"/>
                  </a:lnTo>
                  <a:lnTo>
                    <a:pt x="103122" y="34374"/>
                  </a:lnTo>
                  <a:lnTo>
                    <a:pt x="106069" y="43213"/>
                  </a:lnTo>
                  <a:lnTo>
                    <a:pt x="111961" y="61873"/>
                  </a:lnTo>
                  <a:lnTo>
                    <a:pt x="114908" y="70712"/>
                  </a:lnTo>
                  <a:lnTo>
                    <a:pt x="117854" y="78569"/>
                  </a:lnTo>
                  <a:lnTo>
                    <a:pt x="120800" y="85444"/>
                  </a:lnTo>
                  <a:lnTo>
                    <a:pt x="127675" y="100176"/>
                  </a:lnTo>
                  <a:lnTo>
                    <a:pt x="130622" y="107050"/>
                  </a:lnTo>
                  <a:lnTo>
                    <a:pt x="133568" y="111961"/>
                  </a:lnTo>
                  <a:lnTo>
                    <a:pt x="137496" y="116871"/>
                  </a:lnTo>
                  <a:lnTo>
                    <a:pt x="147317" y="130621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34" name="Frihandsfigur 33"/>
            <p:cNvSpPr/>
            <p:nvPr/>
          </p:nvSpPr>
          <p:spPr>
            <a:xfrm>
              <a:off x="2797514" y="2473987"/>
              <a:ext cx="192059" cy="295263"/>
            </a:xfrm>
            <a:custGeom>
              <a:avLst/>
              <a:gdLst/>
              <a:ahLst/>
              <a:cxnLst/>
              <a:rect l="0" t="0" r="0" b="0"/>
              <a:pathLst>
                <a:path w="191514" h="294636">
                  <a:moveTo>
                    <a:pt x="63838" y="155175"/>
                  </a:moveTo>
                  <a:lnTo>
                    <a:pt x="36339" y="167942"/>
                  </a:lnTo>
                  <a:lnTo>
                    <a:pt x="30446" y="172853"/>
                  </a:lnTo>
                  <a:lnTo>
                    <a:pt x="26517" y="177763"/>
                  </a:lnTo>
                  <a:lnTo>
                    <a:pt x="22589" y="182674"/>
                  </a:lnTo>
                  <a:lnTo>
                    <a:pt x="18661" y="188567"/>
                  </a:lnTo>
                  <a:lnTo>
                    <a:pt x="14732" y="194459"/>
                  </a:lnTo>
                  <a:lnTo>
                    <a:pt x="11786" y="201334"/>
                  </a:lnTo>
                  <a:lnTo>
                    <a:pt x="4911" y="214102"/>
                  </a:lnTo>
                  <a:lnTo>
                    <a:pt x="982" y="219994"/>
                  </a:lnTo>
                  <a:lnTo>
                    <a:pt x="0" y="227851"/>
                  </a:lnTo>
                  <a:lnTo>
                    <a:pt x="0" y="236690"/>
                  </a:lnTo>
                  <a:lnTo>
                    <a:pt x="1965" y="245529"/>
                  </a:lnTo>
                  <a:lnTo>
                    <a:pt x="3929" y="254368"/>
                  </a:lnTo>
                  <a:lnTo>
                    <a:pt x="5893" y="263207"/>
                  </a:lnTo>
                  <a:lnTo>
                    <a:pt x="8839" y="273029"/>
                  </a:lnTo>
                  <a:lnTo>
                    <a:pt x="12768" y="280886"/>
                  </a:lnTo>
                  <a:lnTo>
                    <a:pt x="17678" y="286778"/>
                  </a:lnTo>
                  <a:lnTo>
                    <a:pt x="22589" y="291689"/>
                  </a:lnTo>
                  <a:lnTo>
                    <a:pt x="28482" y="293653"/>
                  </a:lnTo>
                  <a:lnTo>
                    <a:pt x="35356" y="294635"/>
                  </a:lnTo>
                  <a:lnTo>
                    <a:pt x="41249" y="293653"/>
                  </a:lnTo>
                  <a:lnTo>
                    <a:pt x="46160" y="290707"/>
                  </a:lnTo>
                  <a:lnTo>
                    <a:pt x="51070" y="286778"/>
                  </a:lnTo>
                  <a:lnTo>
                    <a:pt x="54999" y="281868"/>
                  </a:lnTo>
                  <a:lnTo>
                    <a:pt x="58927" y="275975"/>
                  </a:lnTo>
                  <a:lnTo>
                    <a:pt x="62856" y="268118"/>
                  </a:lnTo>
                  <a:lnTo>
                    <a:pt x="65802" y="259279"/>
                  </a:lnTo>
                  <a:lnTo>
                    <a:pt x="69730" y="249458"/>
                  </a:lnTo>
                  <a:lnTo>
                    <a:pt x="72677" y="238655"/>
                  </a:lnTo>
                  <a:lnTo>
                    <a:pt x="76605" y="226869"/>
                  </a:lnTo>
                  <a:lnTo>
                    <a:pt x="78569" y="216066"/>
                  </a:lnTo>
                  <a:lnTo>
                    <a:pt x="79552" y="205263"/>
                  </a:lnTo>
                  <a:lnTo>
                    <a:pt x="80534" y="195441"/>
                  </a:lnTo>
                  <a:lnTo>
                    <a:pt x="81516" y="183656"/>
                  </a:lnTo>
                  <a:lnTo>
                    <a:pt x="82498" y="160085"/>
                  </a:lnTo>
                  <a:lnTo>
                    <a:pt x="82498" y="79552"/>
                  </a:lnTo>
                  <a:lnTo>
                    <a:pt x="81516" y="68748"/>
                  </a:lnTo>
                  <a:lnTo>
                    <a:pt x="80534" y="57945"/>
                  </a:lnTo>
                  <a:lnTo>
                    <a:pt x="77588" y="47142"/>
                  </a:lnTo>
                  <a:lnTo>
                    <a:pt x="75623" y="38303"/>
                  </a:lnTo>
                  <a:lnTo>
                    <a:pt x="72677" y="30446"/>
                  </a:lnTo>
                  <a:lnTo>
                    <a:pt x="69730" y="22589"/>
                  </a:lnTo>
                  <a:lnTo>
                    <a:pt x="65802" y="15714"/>
                  </a:lnTo>
                  <a:lnTo>
                    <a:pt x="59909" y="1964"/>
                  </a:lnTo>
                  <a:lnTo>
                    <a:pt x="57945" y="0"/>
                  </a:lnTo>
                  <a:lnTo>
                    <a:pt x="55981" y="2947"/>
                  </a:lnTo>
                  <a:lnTo>
                    <a:pt x="54999" y="7857"/>
                  </a:lnTo>
                  <a:lnTo>
                    <a:pt x="55981" y="13750"/>
                  </a:lnTo>
                  <a:lnTo>
                    <a:pt x="56963" y="21607"/>
                  </a:lnTo>
                  <a:lnTo>
                    <a:pt x="86427" y="138479"/>
                  </a:lnTo>
                  <a:lnTo>
                    <a:pt x="89373" y="149282"/>
                  </a:lnTo>
                  <a:lnTo>
                    <a:pt x="93301" y="159103"/>
                  </a:lnTo>
                  <a:lnTo>
                    <a:pt x="96248" y="166960"/>
                  </a:lnTo>
                  <a:lnTo>
                    <a:pt x="99194" y="174817"/>
                  </a:lnTo>
                  <a:lnTo>
                    <a:pt x="103122" y="182674"/>
                  </a:lnTo>
                  <a:lnTo>
                    <a:pt x="106069" y="189549"/>
                  </a:lnTo>
                  <a:lnTo>
                    <a:pt x="109997" y="197406"/>
                  </a:lnTo>
                  <a:lnTo>
                    <a:pt x="114908" y="206245"/>
                  </a:lnTo>
                  <a:lnTo>
                    <a:pt x="120801" y="215084"/>
                  </a:lnTo>
                  <a:lnTo>
                    <a:pt x="126693" y="221959"/>
                  </a:lnTo>
                  <a:lnTo>
                    <a:pt x="132586" y="227851"/>
                  </a:lnTo>
                  <a:lnTo>
                    <a:pt x="139461" y="232762"/>
                  </a:lnTo>
                  <a:lnTo>
                    <a:pt x="145354" y="235708"/>
                  </a:lnTo>
                  <a:lnTo>
                    <a:pt x="152228" y="235708"/>
                  </a:lnTo>
                  <a:lnTo>
                    <a:pt x="158121" y="234726"/>
                  </a:lnTo>
                  <a:lnTo>
                    <a:pt x="164996" y="234726"/>
                  </a:lnTo>
                  <a:lnTo>
                    <a:pt x="171870" y="233744"/>
                  </a:lnTo>
                  <a:lnTo>
                    <a:pt x="191513" y="233744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35" name="Frihandsfigur 34"/>
            <p:cNvSpPr/>
            <p:nvPr/>
          </p:nvSpPr>
          <p:spPr>
            <a:xfrm>
              <a:off x="2410223" y="2716865"/>
              <a:ext cx="9524" cy="11112"/>
            </a:xfrm>
            <a:custGeom>
              <a:avLst/>
              <a:gdLst/>
              <a:ahLst/>
              <a:cxnLst/>
              <a:rect l="0" t="0" r="0" b="0"/>
              <a:pathLst>
                <a:path w="9822" h="9822">
                  <a:moveTo>
                    <a:pt x="9821" y="0"/>
                  </a:moveTo>
                  <a:lnTo>
                    <a:pt x="0" y="9821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36" name="Frihandsfigur 35"/>
            <p:cNvSpPr/>
            <p:nvPr/>
          </p:nvSpPr>
          <p:spPr>
            <a:xfrm>
              <a:off x="2489586" y="2669242"/>
              <a:ext cx="9524" cy="9525"/>
            </a:xfrm>
            <a:custGeom>
              <a:avLst/>
              <a:gdLst/>
              <a:ahLst/>
              <a:cxnLst/>
              <a:rect l="0" t="0" r="0" b="0"/>
              <a:pathLst>
                <a:path w="9822" h="9822">
                  <a:moveTo>
                    <a:pt x="9821" y="9821"/>
                  </a:moveTo>
                  <a:lnTo>
                    <a:pt x="0" y="0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37" name="Frihandsfigur 36"/>
            <p:cNvSpPr/>
            <p:nvPr/>
          </p:nvSpPr>
          <p:spPr>
            <a:xfrm>
              <a:off x="2135628" y="3455022"/>
              <a:ext cx="98410" cy="228591"/>
            </a:xfrm>
            <a:custGeom>
              <a:avLst/>
              <a:gdLst/>
              <a:ahLst/>
              <a:cxnLst/>
              <a:rect l="0" t="0" r="0" b="0"/>
              <a:pathLst>
                <a:path w="98213" h="228835">
                  <a:moveTo>
                    <a:pt x="0" y="0"/>
                  </a:moveTo>
                  <a:lnTo>
                    <a:pt x="0" y="73659"/>
                  </a:lnTo>
                  <a:lnTo>
                    <a:pt x="983" y="84462"/>
                  </a:lnTo>
                  <a:lnTo>
                    <a:pt x="1965" y="93301"/>
                  </a:lnTo>
                  <a:lnTo>
                    <a:pt x="4911" y="101158"/>
                  </a:lnTo>
                  <a:lnTo>
                    <a:pt x="6875" y="109015"/>
                  </a:lnTo>
                  <a:lnTo>
                    <a:pt x="9822" y="115890"/>
                  </a:lnTo>
                  <a:lnTo>
                    <a:pt x="12768" y="122765"/>
                  </a:lnTo>
                  <a:lnTo>
                    <a:pt x="19643" y="136515"/>
                  </a:lnTo>
                  <a:lnTo>
                    <a:pt x="22589" y="143389"/>
                  </a:lnTo>
                  <a:lnTo>
                    <a:pt x="25535" y="151246"/>
                  </a:lnTo>
                  <a:lnTo>
                    <a:pt x="29464" y="159103"/>
                  </a:lnTo>
                  <a:lnTo>
                    <a:pt x="32410" y="167942"/>
                  </a:lnTo>
                  <a:lnTo>
                    <a:pt x="35357" y="176781"/>
                  </a:lnTo>
                  <a:lnTo>
                    <a:pt x="39285" y="183656"/>
                  </a:lnTo>
                  <a:lnTo>
                    <a:pt x="45178" y="198388"/>
                  </a:lnTo>
                  <a:lnTo>
                    <a:pt x="52053" y="212137"/>
                  </a:lnTo>
                  <a:lnTo>
                    <a:pt x="55981" y="217048"/>
                  </a:lnTo>
                  <a:lnTo>
                    <a:pt x="60892" y="221959"/>
                  </a:lnTo>
                  <a:lnTo>
                    <a:pt x="66784" y="226869"/>
                  </a:lnTo>
                  <a:lnTo>
                    <a:pt x="72677" y="228834"/>
                  </a:lnTo>
                  <a:lnTo>
                    <a:pt x="78570" y="228834"/>
                  </a:lnTo>
                  <a:lnTo>
                    <a:pt x="98212" y="225887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38" name="Frihandsfigur 37"/>
            <p:cNvSpPr/>
            <p:nvPr/>
          </p:nvSpPr>
          <p:spPr>
            <a:xfrm>
              <a:off x="2114993" y="3464547"/>
              <a:ext cx="88887" cy="136519"/>
            </a:xfrm>
            <a:custGeom>
              <a:avLst/>
              <a:gdLst/>
              <a:ahLst/>
              <a:cxnLst/>
              <a:rect l="0" t="0" r="0" b="0"/>
              <a:pathLst>
                <a:path w="88392" h="137498">
                  <a:moveTo>
                    <a:pt x="0" y="137497"/>
                  </a:moveTo>
                  <a:lnTo>
                    <a:pt x="4911" y="126693"/>
                  </a:lnTo>
                  <a:lnTo>
                    <a:pt x="5893" y="119819"/>
                  </a:lnTo>
                  <a:lnTo>
                    <a:pt x="6875" y="112944"/>
                  </a:lnTo>
                  <a:lnTo>
                    <a:pt x="7857" y="104105"/>
                  </a:lnTo>
                  <a:lnTo>
                    <a:pt x="10803" y="95266"/>
                  </a:lnTo>
                  <a:lnTo>
                    <a:pt x="14732" y="86427"/>
                  </a:lnTo>
                  <a:lnTo>
                    <a:pt x="19642" y="77588"/>
                  </a:lnTo>
                  <a:lnTo>
                    <a:pt x="24553" y="68748"/>
                  </a:lnTo>
                  <a:lnTo>
                    <a:pt x="30446" y="60892"/>
                  </a:lnTo>
                  <a:lnTo>
                    <a:pt x="36338" y="54017"/>
                  </a:lnTo>
                  <a:lnTo>
                    <a:pt x="41249" y="46160"/>
                  </a:lnTo>
                  <a:lnTo>
                    <a:pt x="46159" y="39285"/>
                  </a:lnTo>
                  <a:lnTo>
                    <a:pt x="50088" y="32410"/>
                  </a:lnTo>
                  <a:lnTo>
                    <a:pt x="54998" y="26518"/>
                  </a:lnTo>
                  <a:lnTo>
                    <a:pt x="60891" y="19643"/>
                  </a:lnTo>
                  <a:lnTo>
                    <a:pt x="66784" y="12768"/>
                  </a:lnTo>
                  <a:lnTo>
                    <a:pt x="71695" y="7858"/>
                  </a:lnTo>
                  <a:lnTo>
                    <a:pt x="75623" y="4911"/>
                  </a:lnTo>
                  <a:lnTo>
                    <a:pt x="88391" y="0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39" name="Frihandsfigur 38"/>
            <p:cNvSpPr/>
            <p:nvPr/>
          </p:nvSpPr>
          <p:spPr>
            <a:xfrm>
              <a:off x="2237212" y="3464547"/>
              <a:ext cx="15873" cy="107946"/>
            </a:xfrm>
            <a:custGeom>
              <a:avLst/>
              <a:gdLst/>
              <a:ahLst/>
              <a:cxnLst/>
              <a:rect l="0" t="0" r="0" b="0"/>
              <a:pathLst>
                <a:path w="15715" h="108034">
                  <a:moveTo>
                    <a:pt x="5893" y="0"/>
                  </a:moveTo>
                  <a:lnTo>
                    <a:pt x="5893" y="14732"/>
                  </a:lnTo>
                  <a:lnTo>
                    <a:pt x="3929" y="22589"/>
                  </a:lnTo>
                  <a:lnTo>
                    <a:pt x="2947" y="31428"/>
                  </a:lnTo>
                  <a:lnTo>
                    <a:pt x="0" y="40267"/>
                  </a:lnTo>
                  <a:lnTo>
                    <a:pt x="0" y="49106"/>
                  </a:lnTo>
                  <a:lnTo>
                    <a:pt x="983" y="55981"/>
                  </a:lnTo>
                  <a:lnTo>
                    <a:pt x="1965" y="63838"/>
                  </a:lnTo>
                  <a:lnTo>
                    <a:pt x="3929" y="70713"/>
                  </a:lnTo>
                  <a:lnTo>
                    <a:pt x="6875" y="77588"/>
                  </a:lnTo>
                  <a:lnTo>
                    <a:pt x="9822" y="84463"/>
                  </a:lnTo>
                  <a:lnTo>
                    <a:pt x="11786" y="89373"/>
                  </a:lnTo>
                  <a:lnTo>
                    <a:pt x="12768" y="94284"/>
                  </a:lnTo>
                  <a:lnTo>
                    <a:pt x="15714" y="108033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40" name="Frihandsfigur 39"/>
            <p:cNvSpPr/>
            <p:nvPr/>
          </p:nvSpPr>
          <p:spPr>
            <a:xfrm>
              <a:off x="2222926" y="3375651"/>
              <a:ext cx="20635" cy="9525"/>
            </a:xfrm>
            <a:custGeom>
              <a:avLst/>
              <a:gdLst/>
              <a:ahLst/>
              <a:cxnLst/>
              <a:rect l="0" t="0" r="0" b="0"/>
              <a:pathLst>
                <a:path w="19643" h="9822">
                  <a:moveTo>
                    <a:pt x="19642" y="0"/>
                  </a:moveTo>
                  <a:lnTo>
                    <a:pt x="0" y="9821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41" name="Frihandsfigur 40"/>
            <p:cNvSpPr/>
            <p:nvPr/>
          </p:nvSpPr>
          <p:spPr>
            <a:xfrm>
              <a:off x="2302289" y="3291517"/>
              <a:ext cx="166663" cy="263514"/>
            </a:xfrm>
            <a:custGeom>
              <a:avLst/>
              <a:gdLst/>
              <a:ahLst/>
              <a:cxnLst/>
              <a:rect l="0" t="0" r="0" b="0"/>
              <a:pathLst>
                <a:path w="166961" h="263208">
                  <a:moveTo>
                    <a:pt x="58927" y="123746"/>
                  </a:moveTo>
                  <a:lnTo>
                    <a:pt x="48124" y="117854"/>
                  </a:lnTo>
                  <a:lnTo>
                    <a:pt x="43213" y="117854"/>
                  </a:lnTo>
                  <a:lnTo>
                    <a:pt x="37321" y="118835"/>
                  </a:lnTo>
                  <a:lnTo>
                    <a:pt x="31428" y="119818"/>
                  </a:lnTo>
                  <a:lnTo>
                    <a:pt x="25535" y="123746"/>
                  </a:lnTo>
                  <a:lnTo>
                    <a:pt x="21607" y="127675"/>
                  </a:lnTo>
                  <a:lnTo>
                    <a:pt x="17678" y="132585"/>
                  </a:lnTo>
                  <a:lnTo>
                    <a:pt x="13750" y="138478"/>
                  </a:lnTo>
                  <a:lnTo>
                    <a:pt x="9821" y="144371"/>
                  </a:lnTo>
                  <a:lnTo>
                    <a:pt x="6875" y="150263"/>
                  </a:lnTo>
                  <a:lnTo>
                    <a:pt x="3929" y="159102"/>
                  </a:lnTo>
                  <a:lnTo>
                    <a:pt x="2946" y="168923"/>
                  </a:lnTo>
                  <a:lnTo>
                    <a:pt x="1964" y="179727"/>
                  </a:lnTo>
                  <a:lnTo>
                    <a:pt x="982" y="190530"/>
                  </a:lnTo>
                  <a:lnTo>
                    <a:pt x="0" y="200351"/>
                  </a:lnTo>
                  <a:lnTo>
                    <a:pt x="0" y="220976"/>
                  </a:lnTo>
                  <a:lnTo>
                    <a:pt x="0" y="240618"/>
                  </a:lnTo>
                  <a:lnTo>
                    <a:pt x="1964" y="248475"/>
                  </a:lnTo>
                  <a:lnTo>
                    <a:pt x="5893" y="254368"/>
                  </a:lnTo>
                  <a:lnTo>
                    <a:pt x="9821" y="260261"/>
                  </a:lnTo>
                  <a:lnTo>
                    <a:pt x="16696" y="262225"/>
                  </a:lnTo>
                  <a:lnTo>
                    <a:pt x="23571" y="263207"/>
                  </a:lnTo>
                  <a:lnTo>
                    <a:pt x="32410" y="262225"/>
                  </a:lnTo>
                  <a:lnTo>
                    <a:pt x="38303" y="259278"/>
                  </a:lnTo>
                  <a:lnTo>
                    <a:pt x="44196" y="255350"/>
                  </a:lnTo>
                  <a:lnTo>
                    <a:pt x="49106" y="250439"/>
                  </a:lnTo>
                  <a:lnTo>
                    <a:pt x="53035" y="244547"/>
                  </a:lnTo>
                  <a:lnTo>
                    <a:pt x="56963" y="236690"/>
                  </a:lnTo>
                  <a:lnTo>
                    <a:pt x="60891" y="227851"/>
                  </a:lnTo>
                  <a:lnTo>
                    <a:pt x="62856" y="218029"/>
                  </a:lnTo>
                  <a:lnTo>
                    <a:pt x="64820" y="207226"/>
                  </a:lnTo>
                  <a:lnTo>
                    <a:pt x="65802" y="195441"/>
                  </a:lnTo>
                  <a:lnTo>
                    <a:pt x="66784" y="184638"/>
                  </a:lnTo>
                  <a:lnTo>
                    <a:pt x="67766" y="173834"/>
                  </a:lnTo>
                  <a:lnTo>
                    <a:pt x="67766" y="152228"/>
                  </a:lnTo>
                  <a:lnTo>
                    <a:pt x="67766" y="128657"/>
                  </a:lnTo>
                  <a:lnTo>
                    <a:pt x="66784" y="115890"/>
                  </a:lnTo>
                  <a:lnTo>
                    <a:pt x="64820" y="103122"/>
                  </a:lnTo>
                  <a:lnTo>
                    <a:pt x="62856" y="90354"/>
                  </a:lnTo>
                  <a:lnTo>
                    <a:pt x="61874" y="78569"/>
                  </a:lnTo>
                  <a:lnTo>
                    <a:pt x="60891" y="66784"/>
                  </a:lnTo>
                  <a:lnTo>
                    <a:pt x="59909" y="55980"/>
                  </a:lnTo>
                  <a:lnTo>
                    <a:pt x="58927" y="35356"/>
                  </a:lnTo>
                  <a:lnTo>
                    <a:pt x="58927" y="25535"/>
                  </a:lnTo>
                  <a:lnTo>
                    <a:pt x="57945" y="16696"/>
                  </a:lnTo>
                  <a:lnTo>
                    <a:pt x="55981" y="8839"/>
                  </a:lnTo>
                  <a:lnTo>
                    <a:pt x="53035" y="981"/>
                  </a:lnTo>
                  <a:lnTo>
                    <a:pt x="53035" y="0"/>
                  </a:lnTo>
                  <a:lnTo>
                    <a:pt x="54017" y="3928"/>
                  </a:lnTo>
                  <a:lnTo>
                    <a:pt x="54999" y="10803"/>
                  </a:lnTo>
                  <a:lnTo>
                    <a:pt x="56963" y="17678"/>
                  </a:lnTo>
                  <a:lnTo>
                    <a:pt x="59909" y="24552"/>
                  </a:lnTo>
                  <a:lnTo>
                    <a:pt x="62856" y="31427"/>
                  </a:lnTo>
                  <a:lnTo>
                    <a:pt x="64820" y="40266"/>
                  </a:lnTo>
                  <a:lnTo>
                    <a:pt x="65802" y="50087"/>
                  </a:lnTo>
                  <a:lnTo>
                    <a:pt x="66784" y="61873"/>
                  </a:lnTo>
                  <a:lnTo>
                    <a:pt x="67766" y="71694"/>
                  </a:lnTo>
                  <a:lnTo>
                    <a:pt x="70713" y="79551"/>
                  </a:lnTo>
                  <a:lnTo>
                    <a:pt x="72677" y="87408"/>
                  </a:lnTo>
                  <a:lnTo>
                    <a:pt x="74641" y="97229"/>
                  </a:lnTo>
                  <a:lnTo>
                    <a:pt x="75623" y="108033"/>
                  </a:lnTo>
                  <a:lnTo>
                    <a:pt x="76605" y="119818"/>
                  </a:lnTo>
                  <a:lnTo>
                    <a:pt x="78570" y="130621"/>
                  </a:lnTo>
                  <a:lnTo>
                    <a:pt x="80534" y="141424"/>
                  </a:lnTo>
                  <a:lnTo>
                    <a:pt x="82498" y="151245"/>
                  </a:lnTo>
                  <a:lnTo>
                    <a:pt x="85444" y="161067"/>
                  </a:lnTo>
                  <a:lnTo>
                    <a:pt x="88391" y="168923"/>
                  </a:lnTo>
                  <a:lnTo>
                    <a:pt x="91337" y="176781"/>
                  </a:lnTo>
                  <a:lnTo>
                    <a:pt x="96248" y="182673"/>
                  </a:lnTo>
                  <a:lnTo>
                    <a:pt x="101158" y="188566"/>
                  </a:lnTo>
                  <a:lnTo>
                    <a:pt x="106069" y="192495"/>
                  </a:lnTo>
                  <a:lnTo>
                    <a:pt x="112944" y="194459"/>
                  </a:lnTo>
                  <a:lnTo>
                    <a:pt x="120801" y="194459"/>
                  </a:lnTo>
                  <a:lnTo>
                    <a:pt x="129640" y="193477"/>
                  </a:lnTo>
                  <a:lnTo>
                    <a:pt x="137497" y="191512"/>
                  </a:lnTo>
                  <a:lnTo>
                    <a:pt x="145354" y="186602"/>
                  </a:lnTo>
                  <a:lnTo>
                    <a:pt x="166960" y="172852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42" name="Frihandsfigur 41"/>
            <p:cNvSpPr/>
            <p:nvPr/>
          </p:nvSpPr>
          <p:spPr>
            <a:xfrm>
              <a:off x="2473713" y="3237544"/>
              <a:ext cx="90474" cy="187317"/>
            </a:xfrm>
            <a:custGeom>
              <a:avLst/>
              <a:gdLst/>
              <a:ahLst/>
              <a:cxnLst/>
              <a:rect l="0" t="0" r="0" b="0"/>
              <a:pathLst>
                <a:path w="89373" h="186604">
                  <a:moveTo>
                    <a:pt x="54016" y="0"/>
                  </a:moveTo>
                  <a:lnTo>
                    <a:pt x="38302" y="4911"/>
                  </a:lnTo>
                  <a:lnTo>
                    <a:pt x="32410" y="8840"/>
                  </a:lnTo>
                  <a:lnTo>
                    <a:pt x="27499" y="12768"/>
                  </a:lnTo>
                  <a:lnTo>
                    <a:pt x="22588" y="18661"/>
                  </a:lnTo>
                  <a:lnTo>
                    <a:pt x="18660" y="24553"/>
                  </a:lnTo>
                  <a:lnTo>
                    <a:pt x="14731" y="30446"/>
                  </a:lnTo>
                  <a:lnTo>
                    <a:pt x="11785" y="36339"/>
                  </a:lnTo>
                  <a:lnTo>
                    <a:pt x="4910" y="49106"/>
                  </a:lnTo>
                  <a:lnTo>
                    <a:pt x="982" y="54999"/>
                  </a:lnTo>
                  <a:lnTo>
                    <a:pt x="0" y="61874"/>
                  </a:lnTo>
                  <a:lnTo>
                    <a:pt x="982" y="68748"/>
                  </a:lnTo>
                  <a:lnTo>
                    <a:pt x="1964" y="74641"/>
                  </a:lnTo>
                  <a:lnTo>
                    <a:pt x="5892" y="79552"/>
                  </a:lnTo>
                  <a:lnTo>
                    <a:pt x="11785" y="82498"/>
                  </a:lnTo>
                  <a:lnTo>
                    <a:pt x="19642" y="84463"/>
                  </a:lnTo>
                  <a:lnTo>
                    <a:pt x="26517" y="84463"/>
                  </a:lnTo>
                  <a:lnTo>
                    <a:pt x="33392" y="83480"/>
                  </a:lnTo>
                  <a:lnTo>
                    <a:pt x="40266" y="81516"/>
                  </a:lnTo>
                  <a:lnTo>
                    <a:pt x="47141" y="81516"/>
                  </a:lnTo>
                  <a:lnTo>
                    <a:pt x="53034" y="82498"/>
                  </a:lnTo>
                  <a:lnTo>
                    <a:pt x="59909" y="84463"/>
                  </a:lnTo>
                  <a:lnTo>
                    <a:pt x="66784" y="86427"/>
                  </a:lnTo>
                  <a:lnTo>
                    <a:pt x="72676" y="89373"/>
                  </a:lnTo>
                  <a:lnTo>
                    <a:pt x="79551" y="92319"/>
                  </a:lnTo>
                  <a:lnTo>
                    <a:pt x="84462" y="97230"/>
                  </a:lnTo>
                  <a:lnTo>
                    <a:pt x="87408" y="104105"/>
                  </a:lnTo>
                  <a:lnTo>
                    <a:pt x="89372" y="111962"/>
                  </a:lnTo>
                  <a:lnTo>
                    <a:pt x="89372" y="118836"/>
                  </a:lnTo>
                  <a:lnTo>
                    <a:pt x="88390" y="125712"/>
                  </a:lnTo>
                  <a:lnTo>
                    <a:pt x="86426" y="132586"/>
                  </a:lnTo>
                  <a:lnTo>
                    <a:pt x="84462" y="139461"/>
                  </a:lnTo>
                  <a:lnTo>
                    <a:pt x="81515" y="146336"/>
                  </a:lnTo>
                  <a:lnTo>
                    <a:pt x="78569" y="153211"/>
                  </a:lnTo>
                  <a:lnTo>
                    <a:pt x="72676" y="165978"/>
                  </a:lnTo>
                  <a:lnTo>
                    <a:pt x="63837" y="186603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43" name="Frihandsfigur 42"/>
            <p:cNvSpPr/>
            <p:nvPr/>
          </p:nvSpPr>
          <p:spPr>
            <a:xfrm>
              <a:off x="2587996" y="3166109"/>
              <a:ext cx="136504" cy="131758"/>
            </a:xfrm>
            <a:custGeom>
              <a:avLst/>
              <a:gdLst/>
              <a:ahLst/>
              <a:cxnLst/>
              <a:rect l="0" t="0" r="0" b="0"/>
              <a:pathLst>
                <a:path w="136515" h="132586">
                  <a:moveTo>
                    <a:pt x="18660" y="23570"/>
                  </a:moveTo>
                  <a:lnTo>
                    <a:pt x="4911" y="50088"/>
                  </a:lnTo>
                  <a:lnTo>
                    <a:pt x="2947" y="57944"/>
                  </a:lnTo>
                  <a:lnTo>
                    <a:pt x="982" y="65802"/>
                  </a:lnTo>
                  <a:lnTo>
                    <a:pt x="0" y="74641"/>
                  </a:lnTo>
                  <a:lnTo>
                    <a:pt x="982" y="82497"/>
                  </a:lnTo>
                  <a:lnTo>
                    <a:pt x="1965" y="90355"/>
                  </a:lnTo>
                  <a:lnTo>
                    <a:pt x="3929" y="97229"/>
                  </a:lnTo>
                  <a:lnTo>
                    <a:pt x="6875" y="104104"/>
                  </a:lnTo>
                  <a:lnTo>
                    <a:pt x="9821" y="110979"/>
                  </a:lnTo>
                  <a:lnTo>
                    <a:pt x="12768" y="117854"/>
                  </a:lnTo>
                  <a:lnTo>
                    <a:pt x="16696" y="122764"/>
                  </a:lnTo>
                  <a:lnTo>
                    <a:pt x="21607" y="127675"/>
                  </a:lnTo>
                  <a:lnTo>
                    <a:pt x="26517" y="132585"/>
                  </a:lnTo>
                  <a:lnTo>
                    <a:pt x="31428" y="131603"/>
                  </a:lnTo>
                  <a:lnTo>
                    <a:pt x="36339" y="128657"/>
                  </a:lnTo>
                  <a:lnTo>
                    <a:pt x="40267" y="122764"/>
                  </a:lnTo>
                  <a:lnTo>
                    <a:pt x="43213" y="115890"/>
                  </a:lnTo>
                  <a:lnTo>
                    <a:pt x="47142" y="108033"/>
                  </a:lnTo>
                  <a:lnTo>
                    <a:pt x="50088" y="99194"/>
                  </a:lnTo>
                  <a:lnTo>
                    <a:pt x="53034" y="89373"/>
                  </a:lnTo>
                  <a:lnTo>
                    <a:pt x="54017" y="77587"/>
                  </a:lnTo>
                  <a:lnTo>
                    <a:pt x="54999" y="65802"/>
                  </a:lnTo>
                  <a:lnTo>
                    <a:pt x="55981" y="54998"/>
                  </a:lnTo>
                  <a:lnTo>
                    <a:pt x="56963" y="34374"/>
                  </a:lnTo>
                  <a:lnTo>
                    <a:pt x="56963" y="0"/>
                  </a:lnTo>
                  <a:lnTo>
                    <a:pt x="56963" y="982"/>
                  </a:lnTo>
                  <a:lnTo>
                    <a:pt x="56963" y="4910"/>
                  </a:lnTo>
                  <a:lnTo>
                    <a:pt x="58927" y="9821"/>
                  </a:lnTo>
                  <a:lnTo>
                    <a:pt x="59909" y="15714"/>
                  </a:lnTo>
                  <a:lnTo>
                    <a:pt x="62856" y="21606"/>
                  </a:lnTo>
                  <a:lnTo>
                    <a:pt x="67766" y="36338"/>
                  </a:lnTo>
                  <a:lnTo>
                    <a:pt x="70713" y="45177"/>
                  </a:lnTo>
                  <a:lnTo>
                    <a:pt x="74641" y="53034"/>
                  </a:lnTo>
                  <a:lnTo>
                    <a:pt x="77587" y="60891"/>
                  </a:lnTo>
                  <a:lnTo>
                    <a:pt x="80534" y="67766"/>
                  </a:lnTo>
                  <a:lnTo>
                    <a:pt x="87408" y="81516"/>
                  </a:lnTo>
                  <a:lnTo>
                    <a:pt x="90355" y="88390"/>
                  </a:lnTo>
                  <a:lnTo>
                    <a:pt x="94283" y="93301"/>
                  </a:lnTo>
                  <a:lnTo>
                    <a:pt x="99194" y="98211"/>
                  </a:lnTo>
                  <a:lnTo>
                    <a:pt x="105087" y="103122"/>
                  </a:lnTo>
                  <a:lnTo>
                    <a:pt x="110979" y="105086"/>
                  </a:lnTo>
                  <a:lnTo>
                    <a:pt x="116872" y="105086"/>
                  </a:lnTo>
                  <a:lnTo>
                    <a:pt x="136514" y="102140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44" name="Frihandsfigur 43"/>
            <p:cNvSpPr/>
            <p:nvPr/>
          </p:nvSpPr>
          <p:spPr>
            <a:xfrm>
              <a:off x="2734024" y="2972442"/>
              <a:ext cx="79363" cy="246053"/>
            </a:xfrm>
            <a:custGeom>
              <a:avLst/>
              <a:gdLst/>
              <a:ahLst/>
              <a:cxnLst/>
              <a:rect l="0" t="0" r="0" b="0"/>
              <a:pathLst>
                <a:path w="78570" h="245530">
                  <a:moveTo>
                    <a:pt x="78569" y="0"/>
                  </a:moveTo>
                  <a:lnTo>
                    <a:pt x="72676" y="9821"/>
                  </a:lnTo>
                  <a:lnTo>
                    <a:pt x="70712" y="16696"/>
                  </a:lnTo>
                  <a:lnTo>
                    <a:pt x="67766" y="23571"/>
                  </a:lnTo>
                  <a:lnTo>
                    <a:pt x="64819" y="32410"/>
                  </a:lnTo>
                  <a:lnTo>
                    <a:pt x="60891" y="39284"/>
                  </a:lnTo>
                  <a:lnTo>
                    <a:pt x="57945" y="47141"/>
                  </a:lnTo>
                  <a:lnTo>
                    <a:pt x="54998" y="54016"/>
                  </a:lnTo>
                  <a:lnTo>
                    <a:pt x="52052" y="61873"/>
                  </a:lnTo>
                  <a:lnTo>
                    <a:pt x="45177" y="79551"/>
                  </a:lnTo>
                  <a:lnTo>
                    <a:pt x="42231" y="90354"/>
                  </a:lnTo>
                  <a:lnTo>
                    <a:pt x="35356" y="112943"/>
                  </a:lnTo>
                  <a:lnTo>
                    <a:pt x="33392" y="125711"/>
                  </a:lnTo>
                  <a:lnTo>
                    <a:pt x="31427" y="138478"/>
                  </a:lnTo>
                  <a:lnTo>
                    <a:pt x="30445" y="151246"/>
                  </a:lnTo>
                  <a:lnTo>
                    <a:pt x="29463" y="161067"/>
                  </a:lnTo>
                  <a:lnTo>
                    <a:pt x="26517" y="170888"/>
                  </a:lnTo>
                  <a:lnTo>
                    <a:pt x="18660" y="197405"/>
                  </a:lnTo>
                  <a:lnTo>
                    <a:pt x="15714" y="206244"/>
                  </a:lnTo>
                  <a:lnTo>
                    <a:pt x="12767" y="215083"/>
                  </a:lnTo>
                  <a:lnTo>
                    <a:pt x="8839" y="222940"/>
                  </a:lnTo>
                  <a:lnTo>
                    <a:pt x="0" y="245529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45" name="Frihandsfigur 44"/>
            <p:cNvSpPr/>
            <p:nvPr/>
          </p:nvSpPr>
          <p:spPr>
            <a:xfrm>
              <a:off x="2694343" y="3070863"/>
              <a:ext cx="147615" cy="49211"/>
            </a:xfrm>
            <a:custGeom>
              <a:avLst/>
              <a:gdLst/>
              <a:ahLst/>
              <a:cxnLst/>
              <a:rect l="0" t="0" r="0" b="0"/>
              <a:pathLst>
                <a:path w="147318" h="48126">
                  <a:moveTo>
                    <a:pt x="0" y="0"/>
                  </a:moveTo>
                  <a:lnTo>
                    <a:pt x="4910" y="9822"/>
                  </a:lnTo>
                  <a:lnTo>
                    <a:pt x="8839" y="14732"/>
                  </a:lnTo>
                  <a:lnTo>
                    <a:pt x="12768" y="20625"/>
                  </a:lnTo>
                  <a:lnTo>
                    <a:pt x="18660" y="26518"/>
                  </a:lnTo>
                  <a:lnTo>
                    <a:pt x="24553" y="32411"/>
                  </a:lnTo>
                  <a:lnTo>
                    <a:pt x="30446" y="36339"/>
                  </a:lnTo>
                  <a:lnTo>
                    <a:pt x="36338" y="40267"/>
                  </a:lnTo>
                  <a:lnTo>
                    <a:pt x="43213" y="43214"/>
                  </a:lnTo>
                  <a:lnTo>
                    <a:pt x="52052" y="45178"/>
                  </a:lnTo>
                  <a:lnTo>
                    <a:pt x="60891" y="46160"/>
                  </a:lnTo>
                  <a:lnTo>
                    <a:pt x="69730" y="47142"/>
                  </a:lnTo>
                  <a:lnTo>
                    <a:pt x="78569" y="47142"/>
                  </a:lnTo>
                  <a:lnTo>
                    <a:pt x="88390" y="48125"/>
                  </a:lnTo>
                  <a:lnTo>
                    <a:pt x="97230" y="47142"/>
                  </a:lnTo>
                  <a:lnTo>
                    <a:pt x="105087" y="45178"/>
                  </a:lnTo>
                  <a:lnTo>
                    <a:pt x="111961" y="43214"/>
                  </a:lnTo>
                  <a:lnTo>
                    <a:pt x="119818" y="41250"/>
                  </a:lnTo>
                  <a:lnTo>
                    <a:pt x="126693" y="40267"/>
                  </a:lnTo>
                  <a:lnTo>
                    <a:pt x="147317" y="39285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46" name="Frihandsfigur 45"/>
            <p:cNvSpPr/>
            <p:nvPr/>
          </p:nvSpPr>
          <p:spPr>
            <a:xfrm>
              <a:off x="2865767" y="2810523"/>
              <a:ext cx="212693" cy="261927"/>
            </a:xfrm>
            <a:custGeom>
              <a:avLst/>
              <a:gdLst/>
              <a:ahLst/>
              <a:cxnLst/>
              <a:rect l="0" t="0" r="0" b="0"/>
              <a:pathLst>
                <a:path w="213120" h="261243">
                  <a:moveTo>
                    <a:pt x="26517" y="201333"/>
                  </a:moveTo>
                  <a:lnTo>
                    <a:pt x="26517" y="154192"/>
                  </a:lnTo>
                  <a:lnTo>
                    <a:pt x="24553" y="145353"/>
                  </a:lnTo>
                  <a:lnTo>
                    <a:pt x="23571" y="136514"/>
                  </a:lnTo>
                  <a:lnTo>
                    <a:pt x="20625" y="128657"/>
                  </a:lnTo>
                  <a:lnTo>
                    <a:pt x="16696" y="123746"/>
                  </a:lnTo>
                  <a:lnTo>
                    <a:pt x="12768" y="122764"/>
                  </a:lnTo>
                  <a:lnTo>
                    <a:pt x="6875" y="122764"/>
                  </a:lnTo>
                  <a:lnTo>
                    <a:pt x="3929" y="125711"/>
                  </a:lnTo>
                  <a:lnTo>
                    <a:pt x="982" y="130621"/>
                  </a:lnTo>
                  <a:lnTo>
                    <a:pt x="0" y="137496"/>
                  </a:lnTo>
                  <a:lnTo>
                    <a:pt x="0" y="145353"/>
                  </a:lnTo>
                  <a:lnTo>
                    <a:pt x="982" y="154192"/>
                  </a:lnTo>
                  <a:lnTo>
                    <a:pt x="2946" y="163031"/>
                  </a:lnTo>
                  <a:lnTo>
                    <a:pt x="4911" y="172852"/>
                  </a:lnTo>
                  <a:lnTo>
                    <a:pt x="7857" y="181691"/>
                  </a:lnTo>
                  <a:lnTo>
                    <a:pt x="10804" y="191512"/>
                  </a:lnTo>
                  <a:lnTo>
                    <a:pt x="13750" y="200351"/>
                  </a:lnTo>
                  <a:lnTo>
                    <a:pt x="16696" y="208208"/>
                  </a:lnTo>
                  <a:lnTo>
                    <a:pt x="19643" y="215083"/>
                  </a:lnTo>
                  <a:lnTo>
                    <a:pt x="26517" y="229815"/>
                  </a:lnTo>
                  <a:lnTo>
                    <a:pt x="39285" y="256332"/>
                  </a:lnTo>
                  <a:lnTo>
                    <a:pt x="43213" y="259278"/>
                  </a:lnTo>
                  <a:lnTo>
                    <a:pt x="48124" y="261242"/>
                  </a:lnTo>
                  <a:lnTo>
                    <a:pt x="54017" y="260260"/>
                  </a:lnTo>
                  <a:lnTo>
                    <a:pt x="59909" y="259278"/>
                  </a:lnTo>
                  <a:lnTo>
                    <a:pt x="65802" y="257314"/>
                  </a:lnTo>
                  <a:lnTo>
                    <a:pt x="72677" y="254368"/>
                  </a:lnTo>
                  <a:lnTo>
                    <a:pt x="77587" y="251421"/>
                  </a:lnTo>
                  <a:lnTo>
                    <a:pt x="82498" y="246511"/>
                  </a:lnTo>
                  <a:lnTo>
                    <a:pt x="86426" y="240618"/>
                  </a:lnTo>
                  <a:lnTo>
                    <a:pt x="90355" y="233743"/>
                  </a:lnTo>
                  <a:lnTo>
                    <a:pt x="94283" y="225886"/>
                  </a:lnTo>
                  <a:lnTo>
                    <a:pt x="97230" y="218029"/>
                  </a:lnTo>
                  <a:lnTo>
                    <a:pt x="101158" y="209190"/>
                  </a:lnTo>
                  <a:lnTo>
                    <a:pt x="108033" y="190530"/>
                  </a:lnTo>
                  <a:lnTo>
                    <a:pt x="110979" y="181691"/>
                  </a:lnTo>
                  <a:lnTo>
                    <a:pt x="113926" y="173834"/>
                  </a:lnTo>
                  <a:lnTo>
                    <a:pt x="117854" y="166959"/>
                  </a:lnTo>
                  <a:lnTo>
                    <a:pt x="120800" y="157138"/>
                  </a:lnTo>
                  <a:lnTo>
                    <a:pt x="123747" y="146335"/>
                  </a:lnTo>
                  <a:lnTo>
                    <a:pt x="127675" y="135532"/>
                  </a:lnTo>
                  <a:lnTo>
                    <a:pt x="129639" y="124728"/>
                  </a:lnTo>
                  <a:lnTo>
                    <a:pt x="131604" y="113925"/>
                  </a:lnTo>
                  <a:lnTo>
                    <a:pt x="132586" y="103122"/>
                  </a:lnTo>
                  <a:lnTo>
                    <a:pt x="132586" y="93301"/>
                  </a:lnTo>
                  <a:lnTo>
                    <a:pt x="133568" y="73658"/>
                  </a:lnTo>
                  <a:lnTo>
                    <a:pt x="132586" y="62855"/>
                  </a:lnTo>
                  <a:lnTo>
                    <a:pt x="130622" y="51070"/>
                  </a:lnTo>
                  <a:lnTo>
                    <a:pt x="128658" y="38302"/>
                  </a:lnTo>
                  <a:lnTo>
                    <a:pt x="127675" y="27499"/>
                  </a:lnTo>
                  <a:lnTo>
                    <a:pt x="126693" y="16696"/>
                  </a:lnTo>
                  <a:lnTo>
                    <a:pt x="125711" y="5892"/>
                  </a:lnTo>
                  <a:lnTo>
                    <a:pt x="123747" y="982"/>
                  </a:lnTo>
                  <a:lnTo>
                    <a:pt x="121783" y="0"/>
                  </a:lnTo>
                  <a:lnTo>
                    <a:pt x="119818" y="982"/>
                  </a:lnTo>
                  <a:lnTo>
                    <a:pt x="117854" y="5892"/>
                  </a:lnTo>
                  <a:lnTo>
                    <a:pt x="116872" y="11785"/>
                  </a:lnTo>
                  <a:lnTo>
                    <a:pt x="115890" y="19642"/>
                  </a:lnTo>
                  <a:lnTo>
                    <a:pt x="116872" y="26517"/>
                  </a:lnTo>
                  <a:lnTo>
                    <a:pt x="117854" y="33392"/>
                  </a:lnTo>
                  <a:lnTo>
                    <a:pt x="119818" y="40266"/>
                  </a:lnTo>
                  <a:lnTo>
                    <a:pt x="121783" y="49105"/>
                  </a:lnTo>
                  <a:lnTo>
                    <a:pt x="122765" y="58927"/>
                  </a:lnTo>
                  <a:lnTo>
                    <a:pt x="122765" y="70712"/>
                  </a:lnTo>
                  <a:lnTo>
                    <a:pt x="124729" y="82498"/>
                  </a:lnTo>
                  <a:lnTo>
                    <a:pt x="126693" y="94283"/>
                  </a:lnTo>
                  <a:lnTo>
                    <a:pt x="128658" y="107050"/>
                  </a:lnTo>
                  <a:lnTo>
                    <a:pt x="134550" y="132585"/>
                  </a:lnTo>
                  <a:lnTo>
                    <a:pt x="137497" y="145353"/>
                  </a:lnTo>
                  <a:lnTo>
                    <a:pt x="140443" y="156156"/>
                  </a:lnTo>
                  <a:lnTo>
                    <a:pt x="144371" y="165977"/>
                  </a:lnTo>
                  <a:lnTo>
                    <a:pt x="147318" y="173834"/>
                  </a:lnTo>
                  <a:lnTo>
                    <a:pt x="150264" y="181691"/>
                  </a:lnTo>
                  <a:lnTo>
                    <a:pt x="154192" y="189548"/>
                  </a:lnTo>
                  <a:lnTo>
                    <a:pt x="157139" y="196423"/>
                  </a:lnTo>
                  <a:lnTo>
                    <a:pt x="162049" y="201333"/>
                  </a:lnTo>
                  <a:lnTo>
                    <a:pt x="168924" y="204280"/>
                  </a:lnTo>
                  <a:lnTo>
                    <a:pt x="176781" y="206244"/>
                  </a:lnTo>
                  <a:lnTo>
                    <a:pt x="184638" y="205262"/>
                  </a:lnTo>
                  <a:lnTo>
                    <a:pt x="191513" y="203298"/>
                  </a:lnTo>
                  <a:lnTo>
                    <a:pt x="213119" y="191512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47" name="Frihandsfigur 46"/>
            <p:cNvSpPr/>
            <p:nvPr/>
          </p:nvSpPr>
          <p:spPr>
            <a:xfrm>
              <a:off x="3087983" y="2739089"/>
              <a:ext cx="196820" cy="161918"/>
            </a:xfrm>
            <a:custGeom>
              <a:avLst/>
              <a:gdLst/>
              <a:ahLst/>
              <a:cxnLst/>
              <a:rect l="0" t="0" r="0" b="0"/>
              <a:pathLst>
                <a:path w="196424" h="161068">
                  <a:moveTo>
                    <a:pt x="0" y="76604"/>
                  </a:moveTo>
                  <a:lnTo>
                    <a:pt x="0" y="91336"/>
                  </a:lnTo>
                  <a:lnTo>
                    <a:pt x="982" y="98211"/>
                  </a:lnTo>
                  <a:lnTo>
                    <a:pt x="1964" y="105086"/>
                  </a:lnTo>
                  <a:lnTo>
                    <a:pt x="4910" y="111961"/>
                  </a:lnTo>
                  <a:lnTo>
                    <a:pt x="5892" y="119818"/>
                  </a:lnTo>
                  <a:lnTo>
                    <a:pt x="6875" y="127675"/>
                  </a:lnTo>
                  <a:lnTo>
                    <a:pt x="7857" y="136514"/>
                  </a:lnTo>
                  <a:lnTo>
                    <a:pt x="9821" y="145353"/>
                  </a:lnTo>
                  <a:lnTo>
                    <a:pt x="11785" y="152228"/>
                  </a:lnTo>
                  <a:lnTo>
                    <a:pt x="13750" y="160084"/>
                  </a:lnTo>
                  <a:lnTo>
                    <a:pt x="15714" y="161067"/>
                  </a:lnTo>
                  <a:lnTo>
                    <a:pt x="16696" y="159103"/>
                  </a:lnTo>
                  <a:lnTo>
                    <a:pt x="17678" y="154192"/>
                  </a:lnTo>
                  <a:lnTo>
                    <a:pt x="16696" y="149281"/>
                  </a:lnTo>
                  <a:lnTo>
                    <a:pt x="15714" y="143389"/>
                  </a:lnTo>
                  <a:lnTo>
                    <a:pt x="13750" y="137496"/>
                  </a:lnTo>
                  <a:lnTo>
                    <a:pt x="12767" y="129639"/>
                  </a:lnTo>
                  <a:lnTo>
                    <a:pt x="13750" y="121782"/>
                  </a:lnTo>
                  <a:lnTo>
                    <a:pt x="15714" y="112943"/>
                  </a:lnTo>
                  <a:lnTo>
                    <a:pt x="16696" y="104104"/>
                  </a:lnTo>
                  <a:lnTo>
                    <a:pt x="17678" y="94283"/>
                  </a:lnTo>
                  <a:lnTo>
                    <a:pt x="17678" y="85444"/>
                  </a:lnTo>
                  <a:lnTo>
                    <a:pt x="19642" y="76604"/>
                  </a:lnTo>
                  <a:lnTo>
                    <a:pt x="21606" y="68748"/>
                  </a:lnTo>
                  <a:lnTo>
                    <a:pt x="24553" y="61873"/>
                  </a:lnTo>
                  <a:lnTo>
                    <a:pt x="26517" y="54016"/>
                  </a:lnTo>
                  <a:lnTo>
                    <a:pt x="29463" y="47141"/>
                  </a:lnTo>
                  <a:lnTo>
                    <a:pt x="32410" y="40266"/>
                  </a:lnTo>
                  <a:lnTo>
                    <a:pt x="39284" y="27499"/>
                  </a:lnTo>
                  <a:lnTo>
                    <a:pt x="42231" y="20624"/>
                  </a:lnTo>
                  <a:lnTo>
                    <a:pt x="46159" y="14731"/>
                  </a:lnTo>
                  <a:lnTo>
                    <a:pt x="52052" y="10803"/>
                  </a:lnTo>
                  <a:lnTo>
                    <a:pt x="56963" y="5892"/>
                  </a:lnTo>
                  <a:lnTo>
                    <a:pt x="63837" y="2946"/>
                  </a:lnTo>
                  <a:lnTo>
                    <a:pt x="71694" y="982"/>
                  </a:lnTo>
                  <a:lnTo>
                    <a:pt x="80533" y="0"/>
                  </a:lnTo>
                  <a:lnTo>
                    <a:pt x="87408" y="982"/>
                  </a:lnTo>
                  <a:lnTo>
                    <a:pt x="93301" y="4910"/>
                  </a:lnTo>
                  <a:lnTo>
                    <a:pt x="98211" y="8839"/>
                  </a:lnTo>
                  <a:lnTo>
                    <a:pt x="103122" y="13749"/>
                  </a:lnTo>
                  <a:lnTo>
                    <a:pt x="114907" y="25535"/>
                  </a:lnTo>
                  <a:lnTo>
                    <a:pt x="119818" y="32409"/>
                  </a:lnTo>
                  <a:lnTo>
                    <a:pt x="124729" y="40266"/>
                  </a:lnTo>
                  <a:lnTo>
                    <a:pt x="139460" y="71694"/>
                  </a:lnTo>
                  <a:lnTo>
                    <a:pt x="150264" y="92318"/>
                  </a:lnTo>
                  <a:lnTo>
                    <a:pt x="154192" y="99193"/>
                  </a:lnTo>
                  <a:lnTo>
                    <a:pt x="159103" y="105086"/>
                  </a:lnTo>
                  <a:lnTo>
                    <a:pt x="164995" y="111961"/>
                  </a:lnTo>
                  <a:lnTo>
                    <a:pt x="170888" y="116871"/>
                  </a:lnTo>
                  <a:lnTo>
                    <a:pt x="176781" y="119818"/>
                  </a:lnTo>
                  <a:lnTo>
                    <a:pt x="196423" y="125710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48" name="Frihandsfigur 47"/>
            <p:cNvSpPr/>
            <p:nvPr/>
          </p:nvSpPr>
          <p:spPr>
            <a:xfrm>
              <a:off x="1751511" y="2197773"/>
              <a:ext cx="628555" cy="912776"/>
            </a:xfrm>
            <a:custGeom>
              <a:avLst/>
              <a:gdLst/>
              <a:ahLst/>
              <a:cxnLst/>
              <a:rect l="0" t="0" r="0" b="0"/>
              <a:pathLst>
                <a:path w="628556" h="913369">
                  <a:moveTo>
                    <a:pt x="0" y="913368"/>
                  </a:moveTo>
                  <a:lnTo>
                    <a:pt x="9821" y="907476"/>
                  </a:lnTo>
                  <a:lnTo>
                    <a:pt x="13749" y="903547"/>
                  </a:lnTo>
                  <a:lnTo>
                    <a:pt x="25535" y="887833"/>
                  </a:lnTo>
                  <a:lnTo>
                    <a:pt x="38302" y="860334"/>
                  </a:lnTo>
                  <a:lnTo>
                    <a:pt x="46159" y="843638"/>
                  </a:lnTo>
                  <a:lnTo>
                    <a:pt x="61873" y="821049"/>
                  </a:lnTo>
                  <a:lnTo>
                    <a:pt x="73658" y="793550"/>
                  </a:lnTo>
                  <a:lnTo>
                    <a:pt x="85444" y="766051"/>
                  </a:lnTo>
                  <a:lnTo>
                    <a:pt x="101158" y="742480"/>
                  </a:lnTo>
                  <a:lnTo>
                    <a:pt x="113925" y="715963"/>
                  </a:lnTo>
                  <a:lnTo>
                    <a:pt x="125711" y="696321"/>
                  </a:lnTo>
                  <a:lnTo>
                    <a:pt x="137496" y="676678"/>
                  </a:lnTo>
                  <a:lnTo>
                    <a:pt x="149282" y="657036"/>
                  </a:lnTo>
                  <a:lnTo>
                    <a:pt x="158121" y="637394"/>
                  </a:lnTo>
                  <a:lnTo>
                    <a:pt x="168924" y="617751"/>
                  </a:lnTo>
                  <a:lnTo>
                    <a:pt x="180709" y="598109"/>
                  </a:lnTo>
                  <a:lnTo>
                    <a:pt x="193477" y="578467"/>
                  </a:lnTo>
                  <a:lnTo>
                    <a:pt x="209191" y="556860"/>
                  </a:lnTo>
                  <a:lnTo>
                    <a:pt x="225887" y="533289"/>
                  </a:lnTo>
                  <a:lnTo>
                    <a:pt x="240618" y="511682"/>
                  </a:lnTo>
                  <a:lnTo>
                    <a:pt x="254368" y="488112"/>
                  </a:lnTo>
                  <a:lnTo>
                    <a:pt x="269100" y="464541"/>
                  </a:lnTo>
                  <a:lnTo>
                    <a:pt x="285796" y="442934"/>
                  </a:lnTo>
                  <a:lnTo>
                    <a:pt x="301510" y="419363"/>
                  </a:lnTo>
                  <a:lnTo>
                    <a:pt x="316241" y="394810"/>
                  </a:lnTo>
                  <a:lnTo>
                    <a:pt x="329991" y="369275"/>
                  </a:lnTo>
                  <a:lnTo>
                    <a:pt x="345705" y="345705"/>
                  </a:lnTo>
                  <a:lnTo>
                    <a:pt x="363383" y="324098"/>
                  </a:lnTo>
                  <a:lnTo>
                    <a:pt x="378115" y="299545"/>
                  </a:lnTo>
                  <a:lnTo>
                    <a:pt x="394811" y="276956"/>
                  </a:lnTo>
                  <a:lnTo>
                    <a:pt x="413471" y="256332"/>
                  </a:lnTo>
                  <a:lnTo>
                    <a:pt x="432131" y="235708"/>
                  </a:lnTo>
                  <a:lnTo>
                    <a:pt x="448827" y="216065"/>
                  </a:lnTo>
                  <a:lnTo>
                    <a:pt x="464541" y="196423"/>
                  </a:lnTo>
                  <a:lnTo>
                    <a:pt x="482219" y="176781"/>
                  </a:lnTo>
                  <a:lnTo>
                    <a:pt x="497933" y="157138"/>
                  </a:lnTo>
                  <a:lnTo>
                    <a:pt x="512665" y="137496"/>
                  </a:lnTo>
                  <a:lnTo>
                    <a:pt x="526414" y="117854"/>
                  </a:lnTo>
                  <a:lnTo>
                    <a:pt x="539182" y="100175"/>
                  </a:lnTo>
                  <a:lnTo>
                    <a:pt x="552932" y="85444"/>
                  </a:lnTo>
                  <a:lnTo>
                    <a:pt x="565699" y="71694"/>
                  </a:lnTo>
                  <a:lnTo>
                    <a:pt x="585341" y="52052"/>
                  </a:lnTo>
                  <a:lnTo>
                    <a:pt x="604984" y="26517"/>
                  </a:lnTo>
                  <a:lnTo>
                    <a:pt x="620698" y="13749"/>
                  </a:lnTo>
                  <a:lnTo>
                    <a:pt x="622662" y="9821"/>
                  </a:lnTo>
                  <a:lnTo>
                    <a:pt x="628555" y="0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49" name="Frihandsfigur 48"/>
            <p:cNvSpPr/>
            <p:nvPr/>
          </p:nvSpPr>
          <p:spPr>
            <a:xfrm>
              <a:off x="1673735" y="2953393"/>
              <a:ext cx="265073" cy="222241"/>
            </a:xfrm>
            <a:custGeom>
              <a:avLst/>
              <a:gdLst/>
              <a:ahLst/>
              <a:cxnLst/>
              <a:rect l="0" t="0" r="0" b="0"/>
              <a:pathLst>
                <a:path w="265173" h="221960">
                  <a:moveTo>
                    <a:pt x="29464" y="0"/>
                  </a:moveTo>
                  <a:lnTo>
                    <a:pt x="23571" y="9821"/>
                  </a:lnTo>
                  <a:lnTo>
                    <a:pt x="22589" y="16696"/>
                  </a:lnTo>
                  <a:lnTo>
                    <a:pt x="21607" y="23571"/>
                  </a:lnTo>
                  <a:lnTo>
                    <a:pt x="20625" y="32410"/>
                  </a:lnTo>
                  <a:lnTo>
                    <a:pt x="18660" y="39285"/>
                  </a:lnTo>
                  <a:lnTo>
                    <a:pt x="16696" y="47142"/>
                  </a:lnTo>
                  <a:lnTo>
                    <a:pt x="8839" y="70713"/>
                  </a:lnTo>
                  <a:lnTo>
                    <a:pt x="5893" y="79552"/>
                  </a:lnTo>
                  <a:lnTo>
                    <a:pt x="3929" y="89373"/>
                  </a:lnTo>
                  <a:lnTo>
                    <a:pt x="1965" y="98212"/>
                  </a:lnTo>
                  <a:lnTo>
                    <a:pt x="982" y="108033"/>
                  </a:lnTo>
                  <a:lnTo>
                    <a:pt x="982" y="117854"/>
                  </a:lnTo>
                  <a:lnTo>
                    <a:pt x="0" y="137497"/>
                  </a:lnTo>
                  <a:lnTo>
                    <a:pt x="0" y="166960"/>
                  </a:lnTo>
                  <a:lnTo>
                    <a:pt x="982" y="174817"/>
                  </a:lnTo>
                  <a:lnTo>
                    <a:pt x="2947" y="183656"/>
                  </a:lnTo>
                  <a:lnTo>
                    <a:pt x="4911" y="190531"/>
                  </a:lnTo>
                  <a:lnTo>
                    <a:pt x="7857" y="198388"/>
                  </a:lnTo>
                  <a:lnTo>
                    <a:pt x="9821" y="205263"/>
                  </a:lnTo>
                  <a:lnTo>
                    <a:pt x="12768" y="212138"/>
                  </a:lnTo>
                  <a:lnTo>
                    <a:pt x="18660" y="216066"/>
                  </a:lnTo>
                  <a:lnTo>
                    <a:pt x="25535" y="219013"/>
                  </a:lnTo>
                  <a:lnTo>
                    <a:pt x="33392" y="220977"/>
                  </a:lnTo>
                  <a:lnTo>
                    <a:pt x="40267" y="221959"/>
                  </a:lnTo>
                  <a:lnTo>
                    <a:pt x="47142" y="220977"/>
                  </a:lnTo>
                  <a:lnTo>
                    <a:pt x="54017" y="219013"/>
                  </a:lnTo>
                  <a:lnTo>
                    <a:pt x="60892" y="216066"/>
                  </a:lnTo>
                  <a:lnTo>
                    <a:pt x="67766" y="211155"/>
                  </a:lnTo>
                  <a:lnTo>
                    <a:pt x="74641" y="206245"/>
                  </a:lnTo>
                  <a:lnTo>
                    <a:pt x="82498" y="200352"/>
                  </a:lnTo>
                  <a:lnTo>
                    <a:pt x="99194" y="188567"/>
                  </a:lnTo>
                  <a:lnTo>
                    <a:pt x="108033" y="183656"/>
                  </a:lnTo>
                  <a:lnTo>
                    <a:pt x="114908" y="178746"/>
                  </a:lnTo>
                  <a:lnTo>
                    <a:pt x="122765" y="174817"/>
                  </a:lnTo>
                  <a:lnTo>
                    <a:pt x="130622" y="169907"/>
                  </a:lnTo>
                  <a:lnTo>
                    <a:pt x="148300" y="158121"/>
                  </a:lnTo>
                  <a:lnTo>
                    <a:pt x="156157" y="152228"/>
                  </a:lnTo>
                  <a:lnTo>
                    <a:pt x="164014" y="146336"/>
                  </a:lnTo>
                  <a:lnTo>
                    <a:pt x="171871" y="139461"/>
                  </a:lnTo>
                  <a:lnTo>
                    <a:pt x="178746" y="134550"/>
                  </a:lnTo>
                  <a:lnTo>
                    <a:pt x="185620" y="129640"/>
                  </a:lnTo>
                  <a:lnTo>
                    <a:pt x="192495" y="125711"/>
                  </a:lnTo>
                  <a:lnTo>
                    <a:pt x="199370" y="121783"/>
                  </a:lnTo>
                  <a:lnTo>
                    <a:pt x="212138" y="114908"/>
                  </a:lnTo>
                  <a:lnTo>
                    <a:pt x="219013" y="109997"/>
                  </a:lnTo>
                  <a:lnTo>
                    <a:pt x="224905" y="105087"/>
                  </a:lnTo>
                  <a:lnTo>
                    <a:pt x="231780" y="99194"/>
                  </a:lnTo>
                  <a:lnTo>
                    <a:pt x="238655" y="95266"/>
                  </a:lnTo>
                  <a:lnTo>
                    <a:pt x="244547" y="93301"/>
                  </a:lnTo>
                  <a:lnTo>
                    <a:pt x="265172" y="88391"/>
                  </a:lnTo>
                </a:path>
              </a:pathLst>
            </a:custGeom>
            <a:ln w="29463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Bildobjekt 1" descr="clipboard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870" y="103211"/>
            <a:ext cx="3110389" cy="2070271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5123" name="textruta 2">
            <a:hlinkClick r:id="rId3"/>
          </p:cNvPr>
          <p:cNvSpPr txBox="1">
            <a:spLocks noChangeArrowheads="1"/>
          </p:cNvSpPr>
          <p:nvPr/>
        </p:nvSpPr>
        <p:spPr bwMode="auto">
          <a:xfrm>
            <a:off x="68580" y="3051373"/>
            <a:ext cx="4023360" cy="27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6499" tIns="38249" rIns="76499" bIns="38249">
            <a:spAutoFit/>
          </a:bodyPr>
          <a:lstStyle/>
          <a:p>
            <a:r>
              <a:rPr lang="sv-SE" sz="1300" dirty="0">
                <a:solidFill>
                  <a:srgbClr val="000000"/>
                </a:solidFill>
                <a:latin typeface="Times New Roman - 20"/>
              </a:rPr>
              <a:t>http://www.socialstyrelsen.se/hemloshet</a:t>
            </a:r>
          </a:p>
        </p:txBody>
      </p:sp>
      <p:pic>
        <p:nvPicPr>
          <p:cNvPr id="5124" name="Bildobjekt 3" descr="MSOfficePNG.pn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10" y="91069"/>
            <a:ext cx="4806315" cy="339135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5" name="Frihandsfigur 4"/>
          <p:cNvSpPr/>
          <p:nvPr/>
        </p:nvSpPr>
        <p:spPr>
          <a:xfrm>
            <a:off x="402908" y="2407829"/>
            <a:ext cx="71438" cy="263489"/>
          </a:xfrm>
          <a:custGeom>
            <a:avLst/>
            <a:gdLst/>
            <a:ahLst/>
            <a:cxnLst/>
            <a:rect l="0" t="0" r="0" b="0"/>
            <a:pathLst>
              <a:path w="78380" h="294799">
                <a:moveTo>
                  <a:pt x="78379" y="0"/>
                </a:moveTo>
                <a:lnTo>
                  <a:pt x="63725" y="53028"/>
                </a:lnTo>
                <a:lnTo>
                  <a:pt x="46713" y="113669"/>
                </a:lnTo>
                <a:lnTo>
                  <a:pt x="29236" y="176579"/>
                </a:lnTo>
                <a:lnTo>
                  <a:pt x="15206" y="228725"/>
                </a:lnTo>
                <a:lnTo>
                  <a:pt x="0" y="280378"/>
                </a:lnTo>
                <a:lnTo>
                  <a:pt x="390" y="285184"/>
                </a:lnTo>
                <a:lnTo>
                  <a:pt x="4680" y="2947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6499" tIns="38249" rIns="76499" bIns="38249" anchor="ctr"/>
          <a:lstStyle/>
          <a:p>
            <a:pPr algn="ctr">
              <a:defRPr/>
            </a:pPr>
            <a:endParaRPr lang="sv-SE" dirty="0"/>
          </a:p>
        </p:txBody>
      </p:sp>
      <p:grpSp>
        <p:nvGrpSpPr>
          <p:cNvPr id="2" name="Grupp 20"/>
          <p:cNvGrpSpPr>
            <a:grpSpLocks/>
          </p:cNvGrpSpPr>
          <p:nvPr/>
        </p:nvGrpSpPr>
        <p:grpSpPr bwMode="auto">
          <a:xfrm>
            <a:off x="500063" y="2410257"/>
            <a:ext cx="1611630" cy="458981"/>
            <a:chOff x="556167" y="2678581"/>
            <a:chExt cx="1789846" cy="509302"/>
          </a:xfrm>
        </p:grpSpPr>
        <p:sp>
          <p:nvSpPr>
            <p:cNvPr id="6" name="Frihandsfigur 5"/>
            <p:cNvSpPr/>
            <p:nvPr/>
          </p:nvSpPr>
          <p:spPr>
            <a:xfrm>
              <a:off x="556167" y="2678581"/>
              <a:ext cx="182476" cy="315282"/>
            </a:xfrm>
            <a:custGeom>
              <a:avLst/>
              <a:gdLst/>
              <a:ahLst/>
              <a:cxnLst/>
              <a:rect l="0" t="0" r="0" b="0"/>
              <a:pathLst>
                <a:path w="182222" h="315856">
                  <a:moveTo>
                    <a:pt x="0" y="0"/>
                  </a:moveTo>
                  <a:lnTo>
                    <a:pt x="24025" y="55045"/>
                  </a:lnTo>
                  <a:lnTo>
                    <a:pt x="36179" y="114512"/>
                  </a:lnTo>
                  <a:lnTo>
                    <a:pt x="49666" y="171404"/>
                  </a:lnTo>
                  <a:lnTo>
                    <a:pt x="50658" y="184459"/>
                  </a:lnTo>
                  <a:lnTo>
                    <a:pt x="52490" y="188483"/>
                  </a:lnTo>
                  <a:lnTo>
                    <a:pt x="54880" y="186487"/>
                  </a:lnTo>
                  <a:lnTo>
                    <a:pt x="77016" y="132561"/>
                  </a:lnTo>
                  <a:lnTo>
                    <a:pt x="103166" y="75688"/>
                  </a:lnTo>
                  <a:lnTo>
                    <a:pt x="157496" y="13045"/>
                  </a:lnTo>
                  <a:lnTo>
                    <a:pt x="164659" y="5187"/>
                  </a:lnTo>
                  <a:lnTo>
                    <a:pt x="170604" y="3458"/>
                  </a:lnTo>
                  <a:lnTo>
                    <a:pt x="175737" y="5815"/>
                  </a:lnTo>
                  <a:lnTo>
                    <a:pt x="180329" y="10896"/>
                  </a:lnTo>
                  <a:lnTo>
                    <a:pt x="182221" y="17792"/>
                  </a:lnTo>
                  <a:lnTo>
                    <a:pt x="179294" y="44266"/>
                  </a:lnTo>
                  <a:lnTo>
                    <a:pt x="164525" y="100629"/>
                  </a:lnTo>
                  <a:lnTo>
                    <a:pt x="158061" y="153715"/>
                  </a:lnTo>
                  <a:lnTo>
                    <a:pt x="143445" y="210015"/>
                  </a:lnTo>
                  <a:lnTo>
                    <a:pt x="138170" y="260980"/>
                  </a:lnTo>
                  <a:lnTo>
                    <a:pt x="136871" y="31585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7" name="Frihandsfigur 6"/>
            <p:cNvSpPr/>
            <p:nvPr/>
          </p:nvSpPr>
          <p:spPr>
            <a:xfrm>
              <a:off x="683106" y="2857779"/>
              <a:ext cx="187236" cy="327409"/>
            </a:xfrm>
            <a:custGeom>
              <a:avLst/>
              <a:gdLst/>
              <a:ahLst/>
              <a:cxnLst/>
              <a:rect l="0" t="0" r="0" b="0"/>
              <a:pathLst>
                <a:path w="187809" h="326385">
                  <a:moveTo>
                    <a:pt x="94757" y="0"/>
                  </a:moveTo>
                  <a:lnTo>
                    <a:pt x="79116" y="17981"/>
                  </a:lnTo>
                  <a:lnTo>
                    <a:pt x="71038" y="34898"/>
                  </a:lnTo>
                  <a:lnTo>
                    <a:pt x="71091" y="75331"/>
                  </a:lnTo>
                  <a:lnTo>
                    <a:pt x="78516" y="113178"/>
                  </a:lnTo>
                  <a:lnTo>
                    <a:pt x="83930" y="118736"/>
                  </a:lnTo>
                  <a:lnTo>
                    <a:pt x="91048" y="120102"/>
                  </a:lnTo>
                  <a:lnTo>
                    <a:pt x="99303" y="118672"/>
                  </a:lnTo>
                  <a:lnTo>
                    <a:pt x="105977" y="114210"/>
                  </a:lnTo>
                  <a:lnTo>
                    <a:pt x="140041" y="69342"/>
                  </a:lnTo>
                  <a:lnTo>
                    <a:pt x="166520" y="26073"/>
                  </a:lnTo>
                  <a:lnTo>
                    <a:pt x="171845" y="25571"/>
                  </a:lnTo>
                  <a:lnTo>
                    <a:pt x="176564" y="29915"/>
                  </a:lnTo>
                  <a:lnTo>
                    <a:pt x="180881" y="37491"/>
                  </a:lnTo>
                  <a:lnTo>
                    <a:pt x="187808" y="90507"/>
                  </a:lnTo>
                  <a:lnTo>
                    <a:pt x="186057" y="144134"/>
                  </a:lnTo>
                  <a:lnTo>
                    <a:pt x="170341" y="199612"/>
                  </a:lnTo>
                  <a:lnTo>
                    <a:pt x="132911" y="262005"/>
                  </a:lnTo>
                  <a:lnTo>
                    <a:pt x="111001" y="285212"/>
                  </a:lnTo>
                  <a:lnTo>
                    <a:pt x="62538" y="308036"/>
                  </a:lnTo>
                  <a:lnTo>
                    <a:pt x="11471" y="317945"/>
                  </a:lnTo>
                  <a:lnTo>
                    <a:pt x="0" y="32638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8" name="Frihandsfigur 7"/>
            <p:cNvSpPr/>
            <p:nvPr/>
          </p:nvSpPr>
          <p:spPr>
            <a:xfrm>
              <a:off x="906838" y="2814664"/>
              <a:ext cx="119005" cy="191325"/>
            </a:xfrm>
            <a:custGeom>
              <a:avLst/>
              <a:gdLst/>
              <a:ahLst/>
              <a:cxnLst/>
              <a:rect l="0" t="0" r="0" b="0"/>
              <a:pathLst>
                <a:path w="119221" h="189988">
                  <a:moveTo>
                    <a:pt x="39569" y="53117"/>
                  </a:moveTo>
                  <a:lnTo>
                    <a:pt x="21611" y="106992"/>
                  </a:lnTo>
                  <a:lnTo>
                    <a:pt x="4420" y="158564"/>
                  </a:lnTo>
                  <a:lnTo>
                    <a:pt x="2098" y="160850"/>
                  </a:lnTo>
                  <a:lnTo>
                    <a:pt x="550" y="157694"/>
                  </a:lnTo>
                  <a:lnTo>
                    <a:pt x="0" y="142880"/>
                  </a:lnTo>
                  <a:lnTo>
                    <a:pt x="15534" y="83094"/>
                  </a:lnTo>
                  <a:lnTo>
                    <a:pt x="26858" y="46921"/>
                  </a:lnTo>
                  <a:lnTo>
                    <a:pt x="57753" y="5017"/>
                  </a:lnTo>
                  <a:lnTo>
                    <a:pt x="65730" y="1163"/>
                  </a:lnTo>
                  <a:lnTo>
                    <a:pt x="83951" y="0"/>
                  </a:lnTo>
                  <a:lnTo>
                    <a:pt x="100628" y="6503"/>
                  </a:lnTo>
                  <a:lnTo>
                    <a:pt x="108351" y="11512"/>
                  </a:lnTo>
                  <a:lnTo>
                    <a:pt x="113500" y="19531"/>
                  </a:lnTo>
                  <a:lnTo>
                    <a:pt x="119220" y="40920"/>
                  </a:lnTo>
                  <a:lnTo>
                    <a:pt x="114861" y="98131"/>
                  </a:lnTo>
                  <a:lnTo>
                    <a:pt x="107412" y="156228"/>
                  </a:lnTo>
                  <a:lnTo>
                    <a:pt x="113268" y="18998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9" name="Frihandsfigur 8"/>
            <p:cNvSpPr/>
            <p:nvPr/>
          </p:nvSpPr>
          <p:spPr>
            <a:xfrm>
              <a:off x="1075032" y="2865864"/>
              <a:ext cx="112658" cy="137431"/>
            </a:xfrm>
            <a:custGeom>
              <a:avLst/>
              <a:gdLst/>
              <a:ahLst/>
              <a:cxnLst/>
              <a:rect l="0" t="0" r="0" b="0"/>
              <a:pathLst>
                <a:path w="112185" h="139449">
                  <a:moveTo>
                    <a:pt x="101656" y="24002"/>
                  </a:moveTo>
                  <a:lnTo>
                    <a:pt x="83675" y="8361"/>
                  </a:lnTo>
                  <a:lnTo>
                    <a:pt x="66758" y="283"/>
                  </a:lnTo>
                  <a:lnTo>
                    <a:pt x="57334" y="0"/>
                  </a:lnTo>
                  <a:lnTo>
                    <a:pt x="37503" y="5926"/>
                  </a:lnTo>
                  <a:lnTo>
                    <a:pt x="23231" y="19478"/>
                  </a:lnTo>
                  <a:lnTo>
                    <a:pt x="8619" y="49957"/>
                  </a:lnTo>
                  <a:lnTo>
                    <a:pt x="0" y="88624"/>
                  </a:lnTo>
                  <a:lnTo>
                    <a:pt x="323" y="113554"/>
                  </a:lnTo>
                  <a:lnTo>
                    <a:pt x="8266" y="132433"/>
                  </a:lnTo>
                  <a:lnTo>
                    <a:pt x="15999" y="137234"/>
                  </a:lnTo>
                  <a:lnTo>
                    <a:pt x="37070" y="139448"/>
                  </a:lnTo>
                  <a:lnTo>
                    <a:pt x="45730" y="136061"/>
                  </a:lnTo>
                  <a:lnTo>
                    <a:pt x="77812" y="101410"/>
                  </a:lnTo>
                  <a:lnTo>
                    <a:pt x="96903" y="64769"/>
                  </a:lnTo>
                  <a:lnTo>
                    <a:pt x="108819" y="36214"/>
                  </a:lnTo>
                  <a:lnTo>
                    <a:pt x="112184" y="3453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10" name="Frihandsfigur 9"/>
            <p:cNvSpPr/>
            <p:nvPr/>
          </p:nvSpPr>
          <p:spPr>
            <a:xfrm>
              <a:off x="1167064" y="2689360"/>
              <a:ext cx="31735" cy="304503"/>
            </a:xfrm>
            <a:custGeom>
              <a:avLst/>
              <a:gdLst/>
              <a:ahLst/>
              <a:cxnLst/>
              <a:rect l="0" t="0" r="0" b="0"/>
              <a:pathLst>
                <a:path w="31587" h="305328">
                  <a:moveTo>
                    <a:pt x="31586" y="0"/>
                  </a:moveTo>
                  <a:lnTo>
                    <a:pt x="20407" y="11179"/>
                  </a:lnTo>
                  <a:lnTo>
                    <a:pt x="18284" y="17981"/>
                  </a:lnTo>
                  <a:lnTo>
                    <a:pt x="20461" y="69742"/>
                  </a:lnTo>
                  <a:lnTo>
                    <a:pt x="12645" y="132060"/>
                  </a:lnTo>
                  <a:lnTo>
                    <a:pt x="11156" y="180679"/>
                  </a:lnTo>
                  <a:lnTo>
                    <a:pt x="5063" y="243920"/>
                  </a:lnTo>
                  <a:lnTo>
                    <a:pt x="0" y="30532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11" name="Frihandsfigur 10"/>
            <p:cNvSpPr/>
            <p:nvPr/>
          </p:nvSpPr>
          <p:spPr>
            <a:xfrm>
              <a:off x="1240054" y="2837569"/>
              <a:ext cx="31735" cy="156294"/>
            </a:xfrm>
            <a:custGeom>
              <a:avLst/>
              <a:gdLst/>
              <a:ahLst/>
              <a:cxnLst/>
              <a:rect l="0" t="0" r="0" b="0"/>
              <a:pathLst>
                <a:path w="31586" h="157929">
                  <a:moveTo>
                    <a:pt x="31585" y="0"/>
                  </a:moveTo>
                  <a:lnTo>
                    <a:pt x="14797" y="56215"/>
                  </a:lnTo>
                  <a:lnTo>
                    <a:pt x="8252" y="111667"/>
                  </a:lnTo>
                  <a:lnTo>
                    <a:pt x="0" y="15792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12" name="Frihandsfigur 11"/>
            <p:cNvSpPr/>
            <p:nvPr/>
          </p:nvSpPr>
          <p:spPr>
            <a:xfrm>
              <a:off x="1271789" y="2731128"/>
              <a:ext cx="11107" cy="10779"/>
            </a:xfrm>
            <a:custGeom>
              <a:avLst/>
              <a:gdLst/>
              <a:ahLst/>
              <a:cxnLst/>
              <a:rect l="0" t="0" r="0" b="0"/>
              <a:pathLst>
                <a:path w="10530" h="10530">
                  <a:moveTo>
                    <a:pt x="10529" y="0"/>
                  </a:moveTo>
                  <a:lnTo>
                    <a:pt x="0" y="1052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13" name="Frihandsfigur 12"/>
            <p:cNvSpPr/>
            <p:nvPr/>
          </p:nvSpPr>
          <p:spPr>
            <a:xfrm>
              <a:off x="1187691" y="2837569"/>
              <a:ext cx="271334" cy="350314"/>
            </a:xfrm>
            <a:custGeom>
              <a:avLst/>
              <a:gdLst/>
              <a:ahLst/>
              <a:cxnLst/>
              <a:rect l="0" t="0" r="0" b="0"/>
              <a:pathLst>
                <a:path w="270886" h="351375">
                  <a:moveTo>
                    <a:pt x="263213" y="0"/>
                  </a:moveTo>
                  <a:lnTo>
                    <a:pt x="204596" y="14655"/>
                  </a:lnTo>
                  <a:lnTo>
                    <a:pt x="175395" y="30339"/>
                  </a:lnTo>
                  <a:lnTo>
                    <a:pt x="162571" y="46239"/>
                  </a:lnTo>
                  <a:lnTo>
                    <a:pt x="144807" y="85043"/>
                  </a:lnTo>
                  <a:lnTo>
                    <a:pt x="143518" y="105648"/>
                  </a:lnTo>
                  <a:lnTo>
                    <a:pt x="144811" y="116055"/>
                  </a:lnTo>
                  <a:lnTo>
                    <a:pt x="149184" y="121824"/>
                  </a:lnTo>
                  <a:lnTo>
                    <a:pt x="155608" y="124500"/>
                  </a:lnTo>
                  <a:lnTo>
                    <a:pt x="163400" y="125114"/>
                  </a:lnTo>
                  <a:lnTo>
                    <a:pt x="178297" y="119557"/>
                  </a:lnTo>
                  <a:lnTo>
                    <a:pt x="192717" y="108119"/>
                  </a:lnTo>
                  <a:lnTo>
                    <a:pt x="212819" y="81948"/>
                  </a:lnTo>
                  <a:lnTo>
                    <a:pt x="234509" y="31286"/>
                  </a:lnTo>
                  <a:lnTo>
                    <a:pt x="239397" y="26706"/>
                  </a:lnTo>
                  <a:lnTo>
                    <a:pt x="244996" y="25993"/>
                  </a:lnTo>
                  <a:lnTo>
                    <a:pt x="251068" y="27858"/>
                  </a:lnTo>
                  <a:lnTo>
                    <a:pt x="260935" y="39287"/>
                  </a:lnTo>
                  <a:lnTo>
                    <a:pt x="268049" y="57236"/>
                  </a:lnTo>
                  <a:lnTo>
                    <a:pt x="270885" y="92478"/>
                  </a:lnTo>
                  <a:lnTo>
                    <a:pt x="265075" y="142660"/>
                  </a:lnTo>
                  <a:lnTo>
                    <a:pt x="257991" y="197026"/>
                  </a:lnTo>
                  <a:lnTo>
                    <a:pt x="243078" y="230734"/>
                  </a:lnTo>
                  <a:lnTo>
                    <a:pt x="201896" y="284152"/>
                  </a:lnTo>
                  <a:lnTo>
                    <a:pt x="172332" y="320771"/>
                  </a:lnTo>
                  <a:lnTo>
                    <a:pt x="145428" y="337719"/>
                  </a:lnTo>
                  <a:lnTo>
                    <a:pt x="115230" y="350150"/>
                  </a:lnTo>
                  <a:lnTo>
                    <a:pt x="94497" y="351374"/>
                  </a:lnTo>
                  <a:lnTo>
                    <a:pt x="36014" y="344449"/>
                  </a:lnTo>
                  <a:lnTo>
                    <a:pt x="0" y="31585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14" name="Frihandsfigur 13"/>
            <p:cNvSpPr/>
            <p:nvPr/>
          </p:nvSpPr>
          <p:spPr>
            <a:xfrm>
              <a:off x="1506627" y="2689360"/>
              <a:ext cx="123766" cy="389387"/>
            </a:xfrm>
            <a:custGeom>
              <a:avLst/>
              <a:gdLst/>
              <a:ahLst/>
              <a:cxnLst/>
              <a:rect l="0" t="0" r="0" b="0"/>
              <a:pathLst>
                <a:path w="124084" h="389556">
                  <a:moveTo>
                    <a:pt x="50384" y="0"/>
                  </a:moveTo>
                  <a:lnTo>
                    <a:pt x="42050" y="37478"/>
                  </a:lnTo>
                  <a:lnTo>
                    <a:pt x="32909" y="95316"/>
                  </a:lnTo>
                  <a:lnTo>
                    <a:pt x="26915" y="151323"/>
                  </a:lnTo>
                  <a:lnTo>
                    <a:pt x="14812" y="212775"/>
                  </a:lnTo>
                  <a:lnTo>
                    <a:pt x="8392" y="276040"/>
                  </a:lnTo>
                  <a:lnTo>
                    <a:pt x="3255" y="301669"/>
                  </a:lnTo>
                  <a:lnTo>
                    <a:pt x="1417" y="305228"/>
                  </a:lnTo>
                  <a:lnTo>
                    <a:pt x="192" y="302921"/>
                  </a:lnTo>
                  <a:lnTo>
                    <a:pt x="0" y="286710"/>
                  </a:lnTo>
                  <a:lnTo>
                    <a:pt x="12539" y="223269"/>
                  </a:lnTo>
                  <a:lnTo>
                    <a:pt x="27137" y="173348"/>
                  </a:lnTo>
                  <a:lnTo>
                    <a:pt x="58039" y="130958"/>
                  </a:lnTo>
                  <a:lnTo>
                    <a:pt x="66015" y="127080"/>
                  </a:lnTo>
                  <a:lnTo>
                    <a:pt x="84237" y="125890"/>
                  </a:lnTo>
                  <a:lnTo>
                    <a:pt x="100915" y="132381"/>
                  </a:lnTo>
                  <a:lnTo>
                    <a:pt x="108638" y="137387"/>
                  </a:lnTo>
                  <a:lnTo>
                    <a:pt x="113786" y="145404"/>
                  </a:lnTo>
                  <a:lnTo>
                    <a:pt x="121032" y="180213"/>
                  </a:lnTo>
                  <a:lnTo>
                    <a:pt x="123480" y="240666"/>
                  </a:lnTo>
                  <a:lnTo>
                    <a:pt x="123964" y="298014"/>
                  </a:lnTo>
                  <a:lnTo>
                    <a:pt x="111928" y="352062"/>
                  </a:lnTo>
                  <a:lnTo>
                    <a:pt x="124083" y="38955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15" name="Frihandsfigur 14"/>
            <p:cNvSpPr/>
            <p:nvPr/>
          </p:nvSpPr>
          <p:spPr>
            <a:xfrm>
              <a:off x="1668474" y="2847001"/>
              <a:ext cx="130113" cy="199409"/>
            </a:xfrm>
            <a:custGeom>
              <a:avLst/>
              <a:gdLst/>
              <a:ahLst/>
              <a:cxnLst/>
              <a:rect l="0" t="0" r="0" b="0"/>
              <a:pathLst>
                <a:path w="130514" h="200662">
                  <a:moveTo>
                    <a:pt x="25228" y="53530"/>
                  </a:moveTo>
                  <a:lnTo>
                    <a:pt x="47585" y="53530"/>
                  </a:lnTo>
                  <a:lnTo>
                    <a:pt x="78256" y="42352"/>
                  </a:lnTo>
                  <a:lnTo>
                    <a:pt x="103981" y="24222"/>
                  </a:lnTo>
                  <a:lnTo>
                    <a:pt x="106976" y="17614"/>
                  </a:lnTo>
                  <a:lnTo>
                    <a:pt x="106633" y="10869"/>
                  </a:lnTo>
                  <a:lnTo>
                    <a:pt x="104064" y="4032"/>
                  </a:lnTo>
                  <a:lnTo>
                    <a:pt x="98842" y="644"/>
                  </a:lnTo>
                  <a:lnTo>
                    <a:pt x="83682" y="0"/>
                  </a:lnTo>
                  <a:lnTo>
                    <a:pt x="55416" y="11803"/>
                  </a:lnTo>
                  <a:lnTo>
                    <a:pt x="30403" y="35708"/>
                  </a:lnTo>
                  <a:lnTo>
                    <a:pt x="5315" y="85542"/>
                  </a:lnTo>
                  <a:lnTo>
                    <a:pt x="0" y="106362"/>
                  </a:lnTo>
                  <a:lnTo>
                    <a:pt x="8980" y="164430"/>
                  </a:lnTo>
                  <a:lnTo>
                    <a:pt x="24183" y="193884"/>
                  </a:lnTo>
                  <a:lnTo>
                    <a:pt x="32720" y="198572"/>
                  </a:lnTo>
                  <a:lnTo>
                    <a:pt x="54684" y="200661"/>
                  </a:lnTo>
                  <a:lnTo>
                    <a:pt x="76924" y="194571"/>
                  </a:lnTo>
                  <a:lnTo>
                    <a:pt x="106056" y="177989"/>
                  </a:lnTo>
                  <a:lnTo>
                    <a:pt x="130513" y="15881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16" name="Frihandsfigur 15"/>
            <p:cNvSpPr/>
            <p:nvPr/>
          </p:nvSpPr>
          <p:spPr>
            <a:xfrm>
              <a:off x="1857296" y="2751338"/>
              <a:ext cx="88858" cy="242525"/>
            </a:xfrm>
            <a:custGeom>
              <a:avLst/>
              <a:gdLst/>
              <a:ahLst/>
              <a:cxnLst/>
              <a:rect l="0" t="0" r="0" b="0"/>
              <a:pathLst>
                <a:path w="89022" h="242157">
                  <a:moveTo>
                    <a:pt x="36379" y="0"/>
                  </a:moveTo>
                  <a:lnTo>
                    <a:pt x="27314" y="58617"/>
                  </a:lnTo>
                  <a:lnTo>
                    <a:pt x="24969" y="111621"/>
                  </a:lnTo>
                  <a:lnTo>
                    <a:pt x="11234" y="167904"/>
                  </a:lnTo>
                  <a:lnTo>
                    <a:pt x="0" y="210461"/>
                  </a:lnTo>
                  <a:lnTo>
                    <a:pt x="1883" y="231579"/>
                  </a:lnTo>
                  <a:lnTo>
                    <a:pt x="6362" y="237444"/>
                  </a:lnTo>
                  <a:lnTo>
                    <a:pt x="12858" y="240185"/>
                  </a:lnTo>
                  <a:lnTo>
                    <a:pt x="70766" y="241983"/>
                  </a:lnTo>
                  <a:lnTo>
                    <a:pt x="89021" y="242156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17" name="Frihandsfigur 16"/>
            <p:cNvSpPr/>
            <p:nvPr/>
          </p:nvSpPr>
          <p:spPr>
            <a:xfrm>
              <a:off x="1830322" y="2847001"/>
              <a:ext cx="63470" cy="20211"/>
            </a:xfrm>
            <a:custGeom>
              <a:avLst/>
              <a:gdLst/>
              <a:ahLst/>
              <a:cxnLst/>
              <a:rect l="0" t="0" r="0" b="0"/>
              <a:pathLst>
                <a:path w="63172" h="21058">
                  <a:moveTo>
                    <a:pt x="0" y="21057"/>
                  </a:moveTo>
                  <a:lnTo>
                    <a:pt x="63171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18" name="Frihandsfigur 17"/>
            <p:cNvSpPr/>
            <p:nvPr/>
          </p:nvSpPr>
          <p:spPr>
            <a:xfrm>
              <a:off x="1977889" y="2832180"/>
              <a:ext cx="142807" cy="204799"/>
            </a:xfrm>
            <a:custGeom>
              <a:avLst/>
              <a:gdLst/>
              <a:ahLst/>
              <a:cxnLst/>
              <a:rect l="0" t="0" r="0" b="0"/>
              <a:pathLst>
                <a:path w="143416" h="203751">
                  <a:moveTo>
                    <a:pt x="0" y="35294"/>
                  </a:moveTo>
                  <a:lnTo>
                    <a:pt x="16767" y="40883"/>
                  </a:lnTo>
                  <a:lnTo>
                    <a:pt x="34358" y="40508"/>
                  </a:lnTo>
                  <a:lnTo>
                    <a:pt x="91828" y="34811"/>
                  </a:lnTo>
                  <a:lnTo>
                    <a:pt x="124304" y="25922"/>
                  </a:lnTo>
                  <a:lnTo>
                    <a:pt x="141424" y="15141"/>
                  </a:lnTo>
                  <a:lnTo>
                    <a:pt x="143415" y="10160"/>
                  </a:lnTo>
                  <a:lnTo>
                    <a:pt x="141233" y="5670"/>
                  </a:lnTo>
                  <a:lnTo>
                    <a:pt x="136270" y="1507"/>
                  </a:lnTo>
                  <a:lnTo>
                    <a:pt x="118276" y="0"/>
                  </a:lnTo>
                  <a:lnTo>
                    <a:pt x="74186" y="8565"/>
                  </a:lnTo>
                  <a:lnTo>
                    <a:pt x="42258" y="23735"/>
                  </a:lnTo>
                  <a:lnTo>
                    <a:pt x="16160" y="48637"/>
                  </a:lnTo>
                  <a:lnTo>
                    <a:pt x="7182" y="71250"/>
                  </a:lnTo>
                  <a:lnTo>
                    <a:pt x="1418" y="129484"/>
                  </a:lnTo>
                  <a:lnTo>
                    <a:pt x="6869" y="153585"/>
                  </a:lnTo>
                  <a:lnTo>
                    <a:pt x="18261" y="172096"/>
                  </a:lnTo>
                  <a:lnTo>
                    <a:pt x="35022" y="188122"/>
                  </a:lnTo>
                  <a:lnTo>
                    <a:pt x="60409" y="196804"/>
                  </a:lnTo>
                  <a:lnTo>
                    <a:pt x="98227" y="201692"/>
                  </a:lnTo>
                  <a:lnTo>
                    <a:pt x="126342" y="20375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19" name="Frihandsfigur 18"/>
            <p:cNvSpPr/>
            <p:nvPr/>
          </p:nvSpPr>
          <p:spPr>
            <a:xfrm>
              <a:off x="2176232" y="2805233"/>
              <a:ext cx="169781" cy="173809"/>
            </a:xfrm>
            <a:custGeom>
              <a:avLst/>
              <a:gdLst/>
              <a:ahLst/>
              <a:cxnLst/>
              <a:rect l="0" t="0" r="0" b="0"/>
              <a:pathLst>
                <a:path w="169940" h="173546">
                  <a:moveTo>
                    <a:pt x="43597" y="31585"/>
                  </a:moveTo>
                  <a:lnTo>
                    <a:pt x="35264" y="80516"/>
                  </a:lnTo>
                  <a:lnTo>
                    <a:pt x="27913" y="134058"/>
                  </a:lnTo>
                  <a:lnTo>
                    <a:pt x="18543" y="167622"/>
                  </a:lnTo>
                  <a:lnTo>
                    <a:pt x="14026" y="172580"/>
                  </a:lnTo>
                  <a:lnTo>
                    <a:pt x="8675" y="173545"/>
                  </a:lnTo>
                  <a:lnTo>
                    <a:pt x="2768" y="171848"/>
                  </a:lnTo>
                  <a:lnTo>
                    <a:pt x="0" y="166038"/>
                  </a:lnTo>
                  <a:lnTo>
                    <a:pt x="44" y="147104"/>
                  </a:lnTo>
                  <a:lnTo>
                    <a:pt x="12746" y="91598"/>
                  </a:lnTo>
                  <a:lnTo>
                    <a:pt x="20527" y="67616"/>
                  </a:lnTo>
                  <a:lnTo>
                    <a:pt x="31784" y="49159"/>
                  </a:lnTo>
                  <a:lnTo>
                    <a:pt x="56864" y="25614"/>
                  </a:lnTo>
                  <a:lnTo>
                    <a:pt x="86523" y="9409"/>
                  </a:lnTo>
                  <a:lnTo>
                    <a:pt x="143674" y="1239"/>
                  </a:lnTo>
                  <a:lnTo>
                    <a:pt x="169939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20" name="Frihandsfigur 19"/>
            <p:cNvSpPr/>
            <p:nvPr/>
          </p:nvSpPr>
          <p:spPr>
            <a:xfrm>
              <a:off x="1871577" y="2826791"/>
              <a:ext cx="42842" cy="20210"/>
            </a:xfrm>
            <a:custGeom>
              <a:avLst/>
              <a:gdLst/>
              <a:ahLst/>
              <a:cxnLst/>
              <a:rect l="0" t="0" r="0" b="0"/>
              <a:pathLst>
                <a:path w="42115" h="21058">
                  <a:moveTo>
                    <a:pt x="0" y="0"/>
                  </a:moveTo>
                  <a:lnTo>
                    <a:pt x="28119" y="16667"/>
                  </a:lnTo>
                  <a:lnTo>
                    <a:pt x="42114" y="2105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</p:grpSp>
      <p:sp>
        <p:nvSpPr>
          <p:cNvPr id="5127" name="textruta 21">
            <a:hlinkClick r:id="rId5"/>
          </p:cNvPr>
          <p:cNvSpPr txBox="1">
            <a:spLocks noChangeArrowheads="1"/>
          </p:cNvSpPr>
          <p:nvPr/>
        </p:nvSpPr>
        <p:spPr bwMode="auto">
          <a:xfrm>
            <a:off x="2868930" y="4138114"/>
            <a:ext cx="3017520" cy="27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6499" tIns="38249" rIns="76499" bIns="38249">
            <a:spAutoFit/>
          </a:bodyPr>
          <a:lstStyle/>
          <a:p>
            <a:r>
              <a:rPr lang="sv-SE" sz="1300" dirty="0">
                <a:solidFill>
                  <a:srgbClr val="000000"/>
                </a:solidFill>
                <a:latin typeface="Times New Roman - 20"/>
              </a:rPr>
              <a:t>http://www.situationsthlm.se/</a:t>
            </a:r>
          </a:p>
        </p:txBody>
      </p:sp>
      <p:grpSp>
        <p:nvGrpSpPr>
          <p:cNvPr id="3" name="Grupp 41"/>
          <p:cNvGrpSpPr>
            <a:grpSpLocks/>
          </p:cNvGrpSpPr>
          <p:nvPr/>
        </p:nvGrpSpPr>
        <p:grpSpPr bwMode="auto">
          <a:xfrm>
            <a:off x="250032" y="3979049"/>
            <a:ext cx="2038826" cy="507550"/>
            <a:chOff x="277850" y="4421969"/>
            <a:chExt cx="2264546" cy="561997"/>
          </a:xfrm>
        </p:grpSpPr>
        <p:sp>
          <p:nvSpPr>
            <p:cNvPr id="23" name="Frihandsfigur 22"/>
            <p:cNvSpPr/>
            <p:nvPr/>
          </p:nvSpPr>
          <p:spPr>
            <a:xfrm>
              <a:off x="277850" y="4421969"/>
              <a:ext cx="307864" cy="385868"/>
            </a:xfrm>
            <a:custGeom>
              <a:avLst/>
              <a:gdLst/>
              <a:ahLst/>
              <a:cxnLst/>
              <a:rect l="0" t="0" r="0" b="0"/>
              <a:pathLst>
                <a:path w="308521" h="386762">
                  <a:moveTo>
                    <a:pt x="153818" y="21057"/>
                  </a:moveTo>
                  <a:lnTo>
                    <a:pt x="142639" y="9878"/>
                  </a:lnTo>
                  <a:lnTo>
                    <a:pt x="135837" y="8925"/>
                  </a:lnTo>
                  <a:lnTo>
                    <a:pt x="118920" y="14105"/>
                  </a:lnTo>
                  <a:lnTo>
                    <a:pt x="89666" y="30175"/>
                  </a:lnTo>
                  <a:lnTo>
                    <a:pt x="64360" y="55344"/>
                  </a:lnTo>
                  <a:lnTo>
                    <a:pt x="30831" y="113973"/>
                  </a:lnTo>
                  <a:lnTo>
                    <a:pt x="10370" y="169383"/>
                  </a:lnTo>
                  <a:lnTo>
                    <a:pt x="1871" y="208375"/>
                  </a:lnTo>
                  <a:lnTo>
                    <a:pt x="0" y="271834"/>
                  </a:lnTo>
                  <a:lnTo>
                    <a:pt x="3956" y="297070"/>
                  </a:lnTo>
                  <a:lnTo>
                    <a:pt x="19337" y="331345"/>
                  </a:lnTo>
                  <a:lnTo>
                    <a:pt x="45495" y="363888"/>
                  </a:lnTo>
                  <a:lnTo>
                    <a:pt x="71810" y="380130"/>
                  </a:lnTo>
                  <a:lnTo>
                    <a:pt x="107422" y="386761"/>
                  </a:lnTo>
                  <a:lnTo>
                    <a:pt x="152972" y="380597"/>
                  </a:lnTo>
                  <a:lnTo>
                    <a:pt x="195765" y="364995"/>
                  </a:lnTo>
                  <a:lnTo>
                    <a:pt x="247383" y="331771"/>
                  </a:lnTo>
                  <a:lnTo>
                    <a:pt x="270578" y="303803"/>
                  </a:lnTo>
                  <a:lnTo>
                    <a:pt x="297174" y="242021"/>
                  </a:lnTo>
                  <a:lnTo>
                    <a:pt x="308520" y="196895"/>
                  </a:lnTo>
                  <a:lnTo>
                    <a:pt x="307670" y="160114"/>
                  </a:lnTo>
                  <a:lnTo>
                    <a:pt x="299727" y="99507"/>
                  </a:lnTo>
                  <a:lnTo>
                    <a:pt x="284658" y="72637"/>
                  </a:lnTo>
                  <a:lnTo>
                    <a:pt x="255485" y="42597"/>
                  </a:lnTo>
                  <a:lnTo>
                    <a:pt x="226446" y="24319"/>
                  </a:lnTo>
                  <a:lnTo>
                    <a:pt x="164346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24" name="Frihandsfigur 23"/>
            <p:cNvSpPr/>
            <p:nvPr/>
          </p:nvSpPr>
          <p:spPr>
            <a:xfrm>
              <a:off x="647604" y="4557762"/>
              <a:ext cx="111085" cy="188229"/>
            </a:xfrm>
            <a:custGeom>
              <a:avLst/>
              <a:gdLst/>
              <a:ahLst/>
              <a:cxnLst/>
              <a:rect l="0" t="0" r="0" b="0"/>
              <a:pathLst>
                <a:path w="110477" h="187404">
                  <a:moveTo>
                    <a:pt x="26248" y="52643"/>
                  </a:moveTo>
                  <a:lnTo>
                    <a:pt x="9460" y="114923"/>
                  </a:lnTo>
                  <a:lnTo>
                    <a:pt x="6035" y="168973"/>
                  </a:lnTo>
                  <a:lnTo>
                    <a:pt x="5566" y="187403"/>
                  </a:lnTo>
                  <a:lnTo>
                    <a:pt x="0" y="135617"/>
                  </a:lnTo>
                  <a:lnTo>
                    <a:pt x="12913" y="76827"/>
                  </a:lnTo>
                  <a:lnTo>
                    <a:pt x="19542" y="54033"/>
                  </a:lnTo>
                  <a:lnTo>
                    <a:pt x="25287" y="45381"/>
                  </a:lnTo>
                  <a:lnTo>
                    <a:pt x="41029" y="32647"/>
                  </a:lnTo>
                  <a:lnTo>
                    <a:pt x="86860" y="11131"/>
                  </a:lnTo>
                  <a:lnTo>
                    <a:pt x="110476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25" name="Frihandsfigur 24"/>
            <p:cNvSpPr/>
            <p:nvPr/>
          </p:nvSpPr>
          <p:spPr>
            <a:xfrm>
              <a:off x="611105" y="4580619"/>
              <a:ext cx="263430" cy="403347"/>
            </a:xfrm>
            <a:custGeom>
              <a:avLst/>
              <a:gdLst/>
              <a:ahLst/>
              <a:cxnLst/>
              <a:rect l="0" t="0" r="0" b="0"/>
              <a:pathLst>
                <a:path w="263679" h="404070">
                  <a:moveTo>
                    <a:pt x="242156" y="0"/>
                  </a:moveTo>
                  <a:lnTo>
                    <a:pt x="219799" y="0"/>
                  </a:lnTo>
                  <a:lnTo>
                    <a:pt x="202584" y="6239"/>
                  </a:lnTo>
                  <a:lnTo>
                    <a:pt x="187134" y="17981"/>
                  </a:lnTo>
                  <a:lnTo>
                    <a:pt x="166451" y="44322"/>
                  </a:lnTo>
                  <a:lnTo>
                    <a:pt x="153564" y="75524"/>
                  </a:lnTo>
                  <a:lnTo>
                    <a:pt x="142622" y="135494"/>
                  </a:lnTo>
                  <a:lnTo>
                    <a:pt x="144214" y="145311"/>
                  </a:lnTo>
                  <a:lnTo>
                    <a:pt x="155343" y="162459"/>
                  </a:lnTo>
                  <a:lnTo>
                    <a:pt x="181338" y="179677"/>
                  </a:lnTo>
                  <a:lnTo>
                    <a:pt x="189913" y="180616"/>
                  </a:lnTo>
                  <a:lnTo>
                    <a:pt x="205678" y="175420"/>
                  </a:lnTo>
                  <a:lnTo>
                    <a:pt x="233297" y="159341"/>
                  </a:lnTo>
                  <a:lnTo>
                    <a:pt x="258119" y="128580"/>
                  </a:lnTo>
                  <a:lnTo>
                    <a:pt x="263678" y="106280"/>
                  </a:lnTo>
                  <a:lnTo>
                    <a:pt x="263523" y="95420"/>
                  </a:lnTo>
                  <a:lnTo>
                    <a:pt x="262250" y="91689"/>
                  </a:lnTo>
                  <a:lnTo>
                    <a:pt x="260231" y="92712"/>
                  </a:lnTo>
                  <a:lnTo>
                    <a:pt x="248586" y="119569"/>
                  </a:lnTo>
                  <a:lnTo>
                    <a:pt x="237360" y="165905"/>
                  </a:lnTo>
                  <a:lnTo>
                    <a:pt x="237742" y="210066"/>
                  </a:lnTo>
                  <a:lnTo>
                    <a:pt x="235515" y="231403"/>
                  </a:lnTo>
                  <a:lnTo>
                    <a:pt x="237378" y="276816"/>
                  </a:lnTo>
                  <a:lnTo>
                    <a:pt x="227174" y="324911"/>
                  </a:lnTo>
                  <a:lnTo>
                    <a:pt x="211720" y="351944"/>
                  </a:lnTo>
                  <a:lnTo>
                    <a:pt x="192324" y="374771"/>
                  </a:lnTo>
                  <a:lnTo>
                    <a:pt x="166169" y="390763"/>
                  </a:lnTo>
                  <a:lnTo>
                    <a:pt x="130604" y="402911"/>
                  </a:lnTo>
                  <a:lnTo>
                    <a:pt x="107179" y="404069"/>
                  </a:lnTo>
                  <a:lnTo>
                    <a:pt x="63545" y="395281"/>
                  </a:lnTo>
                  <a:lnTo>
                    <a:pt x="22031" y="370523"/>
                  </a:lnTo>
                  <a:lnTo>
                    <a:pt x="0" y="357969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26" name="Frihandsfigur 25"/>
            <p:cNvSpPr/>
            <p:nvPr/>
          </p:nvSpPr>
          <p:spPr>
            <a:xfrm>
              <a:off x="831687" y="4557762"/>
              <a:ext cx="20631" cy="126382"/>
            </a:xfrm>
            <a:custGeom>
              <a:avLst/>
              <a:gdLst/>
              <a:ahLst/>
              <a:cxnLst/>
              <a:rect l="0" t="0" r="0" b="0"/>
              <a:pathLst>
                <a:path w="21058" h="126343">
                  <a:moveTo>
                    <a:pt x="0" y="0"/>
                  </a:moveTo>
                  <a:lnTo>
                    <a:pt x="14654" y="55141"/>
                  </a:lnTo>
                  <a:lnTo>
                    <a:pt x="20214" y="113730"/>
                  </a:lnTo>
                  <a:lnTo>
                    <a:pt x="21057" y="126342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27" name="Frihandsfigur 26"/>
            <p:cNvSpPr/>
            <p:nvPr/>
          </p:nvSpPr>
          <p:spPr>
            <a:xfrm>
              <a:off x="896752" y="4548351"/>
              <a:ext cx="145997" cy="220496"/>
            </a:xfrm>
            <a:custGeom>
              <a:avLst/>
              <a:gdLst/>
              <a:ahLst/>
              <a:cxnLst/>
              <a:rect l="0" t="0" r="0" b="0"/>
              <a:pathLst>
                <a:path w="145088" h="221099">
                  <a:moveTo>
                    <a:pt x="134558" y="0"/>
                  </a:moveTo>
                  <a:lnTo>
                    <a:pt x="80683" y="25193"/>
                  </a:lnTo>
                  <a:lnTo>
                    <a:pt x="42678" y="44664"/>
                  </a:lnTo>
                  <a:lnTo>
                    <a:pt x="28212" y="58455"/>
                  </a:lnTo>
                  <a:lnTo>
                    <a:pt x="5491" y="106050"/>
                  </a:lnTo>
                  <a:lnTo>
                    <a:pt x="0" y="142686"/>
                  </a:lnTo>
                  <a:lnTo>
                    <a:pt x="3962" y="177588"/>
                  </a:lnTo>
                  <a:lnTo>
                    <a:pt x="8890" y="186242"/>
                  </a:lnTo>
                  <a:lnTo>
                    <a:pt x="23723" y="198977"/>
                  </a:lnTo>
                  <a:lnTo>
                    <a:pt x="45134" y="202298"/>
                  </a:lnTo>
                  <a:lnTo>
                    <a:pt x="67908" y="198704"/>
                  </a:lnTo>
                  <a:lnTo>
                    <a:pt x="85829" y="189308"/>
                  </a:lnTo>
                  <a:lnTo>
                    <a:pt x="98473" y="174214"/>
                  </a:lnTo>
                  <a:lnTo>
                    <a:pt x="116122" y="130339"/>
                  </a:lnTo>
                  <a:lnTo>
                    <a:pt x="121687" y="90351"/>
                  </a:lnTo>
                  <a:lnTo>
                    <a:pt x="118671" y="43323"/>
                  </a:lnTo>
                  <a:lnTo>
                    <a:pt x="125938" y="21594"/>
                  </a:lnTo>
                  <a:lnTo>
                    <a:pt x="128811" y="19075"/>
                  </a:lnTo>
                  <a:lnTo>
                    <a:pt x="130727" y="22075"/>
                  </a:lnTo>
                  <a:lnTo>
                    <a:pt x="131686" y="37887"/>
                  </a:lnTo>
                  <a:lnTo>
                    <a:pt x="125269" y="99558"/>
                  </a:lnTo>
                  <a:lnTo>
                    <a:pt x="112740" y="157173"/>
                  </a:lnTo>
                  <a:lnTo>
                    <a:pt x="109484" y="167953"/>
                  </a:lnTo>
                  <a:lnTo>
                    <a:pt x="112106" y="189289"/>
                  </a:lnTo>
                  <a:lnTo>
                    <a:pt x="116081" y="199892"/>
                  </a:lnTo>
                  <a:lnTo>
                    <a:pt x="121070" y="206961"/>
                  </a:lnTo>
                  <a:lnTo>
                    <a:pt x="145087" y="221098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28" name="Frihandsfigur 27"/>
            <p:cNvSpPr/>
            <p:nvPr/>
          </p:nvSpPr>
          <p:spPr>
            <a:xfrm>
              <a:off x="1080836" y="4571207"/>
              <a:ext cx="161867" cy="240664"/>
            </a:xfrm>
            <a:custGeom>
              <a:avLst/>
              <a:gdLst/>
              <a:ahLst/>
              <a:cxnLst/>
              <a:rect l="0" t="0" r="0" b="0"/>
              <a:pathLst>
                <a:path w="161763" h="240423">
                  <a:moveTo>
                    <a:pt x="24892" y="19324"/>
                  </a:moveTo>
                  <a:lnTo>
                    <a:pt x="16558" y="56801"/>
                  </a:lnTo>
                  <a:lnTo>
                    <a:pt x="9208" y="113814"/>
                  </a:lnTo>
                  <a:lnTo>
                    <a:pt x="0" y="172043"/>
                  </a:lnTo>
                  <a:lnTo>
                    <a:pt x="2448" y="173779"/>
                  </a:lnTo>
                  <a:lnTo>
                    <a:pt x="6420" y="171427"/>
                  </a:lnTo>
                  <a:lnTo>
                    <a:pt x="10833" y="156335"/>
                  </a:lnTo>
                  <a:lnTo>
                    <a:pt x="25506" y="93036"/>
                  </a:lnTo>
                  <a:lnTo>
                    <a:pt x="43690" y="33147"/>
                  </a:lnTo>
                  <a:lnTo>
                    <a:pt x="55083" y="10259"/>
                  </a:lnTo>
                  <a:lnTo>
                    <a:pt x="62567" y="3922"/>
                  </a:lnTo>
                  <a:lnTo>
                    <a:pt x="71066" y="867"/>
                  </a:lnTo>
                  <a:lnTo>
                    <a:pt x="80241" y="0"/>
                  </a:lnTo>
                  <a:lnTo>
                    <a:pt x="96675" y="5276"/>
                  </a:lnTo>
                  <a:lnTo>
                    <a:pt x="104333" y="9959"/>
                  </a:lnTo>
                  <a:lnTo>
                    <a:pt x="115961" y="24520"/>
                  </a:lnTo>
                  <a:lnTo>
                    <a:pt x="123859" y="43860"/>
                  </a:lnTo>
                  <a:lnTo>
                    <a:pt x="128929" y="94404"/>
                  </a:lnTo>
                  <a:lnTo>
                    <a:pt x="129930" y="155037"/>
                  </a:lnTo>
                  <a:lnTo>
                    <a:pt x="132468" y="212594"/>
                  </a:lnTo>
                  <a:lnTo>
                    <a:pt x="141333" y="232344"/>
                  </a:lnTo>
                  <a:lnTo>
                    <a:pt x="145803" y="237376"/>
                  </a:lnTo>
                  <a:lnTo>
                    <a:pt x="149953" y="239561"/>
                  </a:lnTo>
                  <a:lnTo>
                    <a:pt x="161762" y="240422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29" name="Frihandsfigur 28"/>
            <p:cNvSpPr/>
            <p:nvPr/>
          </p:nvSpPr>
          <p:spPr>
            <a:xfrm>
              <a:off x="1268093" y="4557762"/>
              <a:ext cx="38086" cy="211085"/>
            </a:xfrm>
            <a:custGeom>
              <a:avLst/>
              <a:gdLst/>
              <a:ahLst/>
              <a:cxnLst/>
              <a:rect l="0" t="0" r="0" b="0"/>
              <a:pathLst>
                <a:path w="37252" h="210571">
                  <a:moveTo>
                    <a:pt x="37251" y="0"/>
                  </a:moveTo>
                  <a:lnTo>
                    <a:pt x="22597" y="58617"/>
                  </a:lnTo>
                  <a:lnTo>
                    <a:pt x="8704" y="118334"/>
                  </a:lnTo>
                  <a:lnTo>
                    <a:pt x="0" y="176760"/>
                  </a:lnTo>
                  <a:lnTo>
                    <a:pt x="5666" y="21057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30" name="Frihandsfigur 29"/>
            <p:cNvSpPr/>
            <p:nvPr/>
          </p:nvSpPr>
          <p:spPr>
            <a:xfrm>
              <a:off x="1283962" y="4442136"/>
              <a:ext cx="11108" cy="0"/>
            </a:xfrm>
            <a:custGeom>
              <a:avLst/>
              <a:gdLst/>
              <a:ahLst/>
              <a:cxnLst/>
              <a:rect l="0" t="0" r="0" b="0"/>
              <a:pathLst>
                <a:path w="10530" h="1">
                  <a:moveTo>
                    <a:pt x="10529" y="0"/>
                  </a:move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31" name="Frihandsfigur 30"/>
            <p:cNvSpPr/>
            <p:nvPr/>
          </p:nvSpPr>
          <p:spPr>
            <a:xfrm>
              <a:off x="1336331" y="4528183"/>
              <a:ext cx="128542" cy="215118"/>
            </a:xfrm>
            <a:custGeom>
              <a:avLst/>
              <a:gdLst/>
              <a:ahLst/>
              <a:cxnLst/>
              <a:rect l="0" t="0" r="0" b="0"/>
              <a:pathLst>
                <a:path w="128076" h="216264">
                  <a:moveTo>
                    <a:pt x="105285" y="0"/>
                  </a:moveTo>
                  <a:lnTo>
                    <a:pt x="61322" y="20244"/>
                  </a:lnTo>
                  <a:lnTo>
                    <a:pt x="36627" y="39404"/>
                  </a:lnTo>
                  <a:lnTo>
                    <a:pt x="32606" y="47327"/>
                  </a:lnTo>
                  <a:lnTo>
                    <a:pt x="31259" y="65488"/>
                  </a:lnTo>
                  <a:lnTo>
                    <a:pt x="36047" y="72905"/>
                  </a:lnTo>
                  <a:lnTo>
                    <a:pt x="53846" y="84265"/>
                  </a:lnTo>
                  <a:lnTo>
                    <a:pt x="110330" y="114079"/>
                  </a:lnTo>
                  <a:lnTo>
                    <a:pt x="122345" y="133371"/>
                  </a:lnTo>
                  <a:lnTo>
                    <a:pt x="127187" y="145066"/>
                  </a:lnTo>
                  <a:lnTo>
                    <a:pt x="128075" y="156372"/>
                  </a:lnTo>
                  <a:lnTo>
                    <a:pt x="122823" y="178294"/>
                  </a:lnTo>
                  <a:lnTo>
                    <a:pt x="106712" y="204777"/>
                  </a:lnTo>
                  <a:lnTo>
                    <a:pt x="98047" y="210217"/>
                  </a:lnTo>
                  <a:lnTo>
                    <a:pt x="75942" y="216263"/>
                  </a:lnTo>
                  <a:lnTo>
                    <a:pt x="53639" y="212710"/>
                  </a:lnTo>
                  <a:lnTo>
                    <a:pt x="24472" y="197557"/>
                  </a:lnTo>
                  <a:lnTo>
                    <a:pt x="16314" y="191366"/>
                  </a:lnTo>
                  <a:lnTo>
                    <a:pt x="7251" y="175129"/>
                  </a:lnTo>
                  <a:lnTo>
                    <a:pt x="0" y="14740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32" name="Frihandsfigur 31"/>
            <p:cNvSpPr/>
            <p:nvPr/>
          </p:nvSpPr>
          <p:spPr>
            <a:xfrm>
              <a:off x="1491850" y="4544317"/>
              <a:ext cx="139650" cy="154617"/>
            </a:xfrm>
            <a:custGeom>
              <a:avLst/>
              <a:gdLst/>
              <a:ahLst/>
              <a:cxnLst/>
              <a:rect l="0" t="0" r="0" b="0"/>
              <a:pathLst>
                <a:path w="140026" h="154626">
                  <a:moveTo>
                    <a:pt x="140025" y="14654"/>
                  </a:moveTo>
                  <a:lnTo>
                    <a:pt x="96062" y="0"/>
                  </a:lnTo>
                  <a:lnTo>
                    <a:pt x="87320" y="205"/>
                  </a:lnTo>
                  <a:lnTo>
                    <a:pt x="71367" y="6673"/>
                  </a:lnTo>
                  <a:lnTo>
                    <a:pt x="34826" y="31058"/>
                  </a:lnTo>
                  <a:lnTo>
                    <a:pt x="12408" y="58509"/>
                  </a:lnTo>
                  <a:lnTo>
                    <a:pt x="2198" y="78599"/>
                  </a:lnTo>
                  <a:lnTo>
                    <a:pt x="0" y="99226"/>
                  </a:lnTo>
                  <a:lnTo>
                    <a:pt x="4092" y="118922"/>
                  </a:lnTo>
                  <a:lnTo>
                    <a:pt x="13709" y="135475"/>
                  </a:lnTo>
                  <a:lnTo>
                    <a:pt x="28902" y="147511"/>
                  </a:lnTo>
                  <a:lnTo>
                    <a:pt x="37867" y="152358"/>
                  </a:lnTo>
                  <a:lnTo>
                    <a:pt x="57187" y="154625"/>
                  </a:lnTo>
                  <a:lnTo>
                    <a:pt x="67252" y="153591"/>
                  </a:lnTo>
                  <a:lnTo>
                    <a:pt x="84674" y="143084"/>
                  </a:lnTo>
                  <a:lnTo>
                    <a:pt x="108439" y="119939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33" name="Frihandsfigur 32"/>
            <p:cNvSpPr/>
            <p:nvPr/>
          </p:nvSpPr>
          <p:spPr>
            <a:xfrm>
              <a:off x="1595000" y="4580619"/>
              <a:ext cx="26977" cy="198985"/>
            </a:xfrm>
            <a:custGeom>
              <a:avLst/>
              <a:gdLst/>
              <a:ahLst/>
              <a:cxnLst/>
              <a:rect l="0" t="0" r="0" b="0"/>
              <a:pathLst>
                <a:path w="26157" h="200043">
                  <a:moveTo>
                    <a:pt x="26156" y="0"/>
                  </a:moveTo>
                  <a:lnTo>
                    <a:pt x="14978" y="11178"/>
                  </a:lnTo>
                  <a:lnTo>
                    <a:pt x="9490" y="32264"/>
                  </a:lnTo>
                  <a:lnTo>
                    <a:pt x="5966" y="87872"/>
                  </a:lnTo>
                  <a:lnTo>
                    <a:pt x="0" y="146493"/>
                  </a:lnTo>
                  <a:lnTo>
                    <a:pt x="5172" y="166883"/>
                  </a:lnTo>
                  <a:lnTo>
                    <a:pt x="26156" y="200042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34" name="Frihandsfigur 33"/>
            <p:cNvSpPr/>
            <p:nvPr/>
          </p:nvSpPr>
          <p:spPr>
            <a:xfrm>
              <a:off x="1739410" y="4454237"/>
              <a:ext cx="50782" cy="368390"/>
            </a:xfrm>
            <a:custGeom>
              <a:avLst/>
              <a:gdLst/>
              <a:ahLst/>
              <a:cxnLst/>
              <a:rect l="0" t="0" r="0" b="0"/>
              <a:pathLst>
                <a:path w="50613" h="368499">
                  <a:moveTo>
                    <a:pt x="19027" y="0"/>
                  </a:moveTo>
                  <a:lnTo>
                    <a:pt x="30205" y="16768"/>
                  </a:lnTo>
                  <a:lnTo>
                    <a:pt x="32573" y="37478"/>
                  </a:lnTo>
                  <a:lnTo>
                    <a:pt x="30151" y="94490"/>
                  </a:lnTo>
                  <a:lnTo>
                    <a:pt x="21267" y="146437"/>
                  </a:lnTo>
                  <a:lnTo>
                    <a:pt x="8248" y="203664"/>
                  </a:lnTo>
                  <a:lnTo>
                    <a:pt x="0" y="265358"/>
                  </a:lnTo>
                  <a:lnTo>
                    <a:pt x="710" y="328670"/>
                  </a:lnTo>
                  <a:lnTo>
                    <a:pt x="9326" y="354306"/>
                  </a:lnTo>
                  <a:lnTo>
                    <a:pt x="16069" y="361376"/>
                  </a:lnTo>
                  <a:lnTo>
                    <a:pt x="24074" y="364920"/>
                  </a:lnTo>
                  <a:lnTo>
                    <a:pt x="50612" y="368498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35" name="Frihandsfigur 34"/>
            <p:cNvSpPr/>
            <p:nvPr/>
          </p:nvSpPr>
          <p:spPr>
            <a:xfrm>
              <a:off x="1706085" y="4584652"/>
              <a:ext cx="104737" cy="5378"/>
            </a:xfrm>
            <a:custGeom>
              <a:avLst/>
              <a:gdLst/>
              <a:ahLst/>
              <a:cxnLst/>
              <a:rect l="0" t="0" r="0" b="0"/>
              <a:pathLst>
                <a:path w="105286" h="5590">
                  <a:moveTo>
                    <a:pt x="0" y="5589"/>
                  </a:moveTo>
                  <a:lnTo>
                    <a:pt x="62093" y="0"/>
                  </a:lnTo>
                  <a:lnTo>
                    <a:pt x="80629" y="375"/>
                  </a:lnTo>
                  <a:lnTo>
                    <a:pt x="105285" y="5589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36" name="Frihandsfigur 35"/>
            <p:cNvSpPr/>
            <p:nvPr/>
          </p:nvSpPr>
          <p:spPr>
            <a:xfrm>
              <a:off x="1837800" y="4620954"/>
              <a:ext cx="9522" cy="147894"/>
            </a:xfrm>
            <a:custGeom>
              <a:avLst/>
              <a:gdLst/>
              <a:ahLst/>
              <a:cxnLst/>
              <a:rect l="0" t="0" r="0" b="0"/>
              <a:pathLst>
                <a:path w="10970" h="147400">
                  <a:moveTo>
                    <a:pt x="5380" y="0"/>
                  </a:moveTo>
                  <a:lnTo>
                    <a:pt x="10969" y="16768"/>
                  </a:lnTo>
                  <a:lnTo>
                    <a:pt x="10593" y="34358"/>
                  </a:lnTo>
                  <a:lnTo>
                    <a:pt x="0" y="84593"/>
                  </a:lnTo>
                  <a:lnTo>
                    <a:pt x="5380" y="147399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37" name="Frihandsfigur 36"/>
            <p:cNvSpPr/>
            <p:nvPr/>
          </p:nvSpPr>
          <p:spPr>
            <a:xfrm>
              <a:off x="1883821" y="4495916"/>
              <a:ext cx="11108" cy="21512"/>
            </a:xfrm>
            <a:custGeom>
              <a:avLst/>
              <a:gdLst/>
              <a:ahLst/>
              <a:cxnLst/>
              <a:rect l="0" t="0" r="0" b="0"/>
              <a:pathLst>
                <a:path w="10529" h="21058">
                  <a:moveTo>
                    <a:pt x="10528" y="0"/>
                  </a:moveTo>
                  <a:lnTo>
                    <a:pt x="0" y="21057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38" name="Frihandsfigur 37"/>
            <p:cNvSpPr/>
            <p:nvPr/>
          </p:nvSpPr>
          <p:spPr>
            <a:xfrm>
              <a:off x="1907625" y="4548351"/>
              <a:ext cx="153933" cy="215118"/>
            </a:xfrm>
            <a:custGeom>
              <a:avLst/>
              <a:gdLst/>
              <a:ahLst/>
              <a:cxnLst/>
              <a:rect l="0" t="0" r="0" b="0"/>
              <a:pathLst>
                <a:path w="152499" h="215133">
                  <a:moveTo>
                    <a:pt x="113078" y="10528"/>
                  </a:moveTo>
                  <a:lnTo>
                    <a:pt x="60373" y="29656"/>
                  </a:lnTo>
                  <a:lnTo>
                    <a:pt x="36890" y="48301"/>
                  </a:lnTo>
                  <a:lnTo>
                    <a:pt x="16285" y="76702"/>
                  </a:lnTo>
                  <a:lnTo>
                    <a:pt x="3420" y="114233"/>
                  </a:lnTo>
                  <a:lnTo>
                    <a:pt x="0" y="141237"/>
                  </a:lnTo>
                  <a:lnTo>
                    <a:pt x="4720" y="162597"/>
                  </a:lnTo>
                  <a:lnTo>
                    <a:pt x="23650" y="190897"/>
                  </a:lnTo>
                  <a:lnTo>
                    <a:pt x="32402" y="200964"/>
                  </a:lnTo>
                  <a:lnTo>
                    <a:pt x="54605" y="212149"/>
                  </a:lnTo>
                  <a:lnTo>
                    <a:pt x="67077" y="215132"/>
                  </a:lnTo>
                  <a:lnTo>
                    <a:pt x="77732" y="214781"/>
                  </a:lnTo>
                  <a:lnTo>
                    <a:pt x="95809" y="208152"/>
                  </a:lnTo>
                  <a:lnTo>
                    <a:pt x="119140" y="191266"/>
                  </a:lnTo>
                  <a:lnTo>
                    <a:pt x="135281" y="165855"/>
                  </a:lnTo>
                  <a:lnTo>
                    <a:pt x="150046" y="117422"/>
                  </a:lnTo>
                  <a:lnTo>
                    <a:pt x="152498" y="76646"/>
                  </a:lnTo>
                  <a:lnTo>
                    <a:pt x="145165" y="37268"/>
                  </a:lnTo>
                  <a:lnTo>
                    <a:pt x="134748" y="18123"/>
                  </a:lnTo>
                  <a:lnTo>
                    <a:pt x="125439" y="8054"/>
                  </a:lnTo>
                  <a:lnTo>
                    <a:pt x="113078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39" name="Frihandsfigur 38"/>
            <p:cNvSpPr/>
            <p:nvPr/>
          </p:nvSpPr>
          <p:spPr>
            <a:xfrm>
              <a:off x="2080600" y="4548351"/>
              <a:ext cx="161867" cy="305199"/>
            </a:xfrm>
            <a:custGeom>
              <a:avLst/>
              <a:gdLst/>
              <a:ahLst/>
              <a:cxnLst/>
              <a:rect l="0" t="0" r="0" b="0"/>
              <a:pathLst>
                <a:path w="162705" h="305327">
                  <a:moveTo>
                    <a:pt x="36361" y="0"/>
                  </a:moveTo>
                  <a:lnTo>
                    <a:pt x="29126" y="28725"/>
                  </a:lnTo>
                  <a:lnTo>
                    <a:pt x="23364" y="88992"/>
                  </a:lnTo>
                  <a:lnTo>
                    <a:pt x="11307" y="141320"/>
                  </a:lnTo>
                  <a:lnTo>
                    <a:pt x="0" y="188312"/>
                  </a:lnTo>
                  <a:lnTo>
                    <a:pt x="1873" y="210036"/>
                  </a:lnTo>
                  <a:lnTo>
                    <a:pt x="4011" y="213723"/>
                  </a:lnTo>
                  <a:lnTo>
                    <a:pt x="6606" y="212672"/>
                  </a:lnTo>
                  <a:lnTo>
                    <a:pt x="12608" y="200975"/>
                  </a:lnTo>
                  <a:lnTo>
                    <a:pt x="22874" y="155339"/>
                  </a:lnTo>
                  <a:lnTo>
                    <a:pt x="26858" y="128701"/>
                  </a:lnTo>
                  <a:lnTo>
                    <a:pt x="48479" y="76591"/>
                  </a:lnTo>
                  <a:lnTo>
                    <a:pt x="69691" y="32157"/>
                  </a:lnTo>
                  <a:lnTo>
                    <a:pt x="76128" y="26117"/>
                  </a:lnTo>
                  <a:lnTo>
                    <a:pt x="83930" y="23260"/>
                  </a:lnTo>
                  <a:lnTo>
                    <a:pt x="92640" y="22526"/>
                  </a:lnTo>
                  <a:lnTo>
                    <a:pt x="98447" y="26715"/>
                  </a:lnTo>
                  <a:lnTo>
                    <a:pt x="117447" y="86910"/>
                  </a:lnTo>
                  <a:lnTo>
                    <a:pt x="125378" y="131556"/>
                  </a:lnTo>
                  <a:lnTo>
                    <a:pt x="121882" y="189156"/>
                  </a:lnTo>
                  <a:lnTo>
                    <a:pt x="120845" y="245594"/>
                  </a:lnTo>
                  <a:lnTo>
                    <a:pt x="126254" y="282168"/>
                  </a:lnTo>
                  <a:lnTo>
                    <a:pt x="131385" y="289888"/>
                  </a:lnTo>
                  <a:lnTo>
                    <a:pt x="138315" y="295034"/>
                  </a:lnTo>
                  <a:lnTo>
                    <a:pt x="162704" y="305326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40" name="Frihandsfigur 39"/>
            <p:cNvSpPr/>
            <p:nvPr/>
          </p:nvSpPr>
          <p:spPr>
            <a:xfrm>
              <a:off x="2247227" y="4590030"/>
              <a:ext cx="174562" cy="159995"/>
            </a:xfrm>
            <a:custGeom>
              <a:avLst/>
              <a:gdLst/>
              <a:ahLst/>
              <a:cxnLst/>
              <a:rect l="0" t="0" r="0" b="0"/>
              <a:pathLst>
                <a:path w="173737" h="160083">
                  <a:moveTo>
                    <a:pt x="36865" y="42285"/>
                  </a:moveTo>
                  <a:lnTo>
                    <a:pt x="48044" y="53464"/>
                  </a:lnTo>
                  <a:lnTo>
                    <a:pt x="66010" y="58952"/>
                  </a:lnTo>
                  <a:lnTo>
                    <a:pt x="88423" y="60222"/>
                  </a:lnTo>
                  <a:lnTo>
                    <a:pt x="110083" y="56886"/>
                  </a:lnTo>
                  <a:lnTo>
                    <a:pt x="116093" y="50849"/>
                  </a:lnTo>
                  <a:lnTo>
                    <a:pt x="118929" y="42146"/>
                  </a:lnTo>
                  <a:lnTo>
                    <a:pt x="119651" y="31664"/>
                  </a:lnTo>
                  <a:lnTo>
                    <a:pt x="114213" y="13778"/>
                  </a:lnTo>
                  <a:lnTo>
                    <a:pt x="109488" y="5733"/>
                  </a:lnTo>
                  <a:lnTo>
                    <a:pt x="101658" y="1539"/>
                  </a:lnTo>
                  <a:lnTo>
                    <a:pt x="80480" y="0"/>
                  </a:lnTo>
                  <a:lnTo>
                    <a:pt x="42249" y="5710"/>
                  </a:lnTo>
                  <a:lnTo>
                    <a:pt x="21321" y="17841"/>
                  </a:lnTo>
                  <a:lnTo>
                    <a:pt x="12464" y="25989"/>
                  </a:lnTo>
                  <a:lnTo>
                    <a:pt x="2624" y="47521"/>
                  </a:lnTo>
                  <a:lnTo>
                    <a:pt x="0" y="59814"/>
                  </a:lnTo>
                  <a:lnTo>
                    <a:pt x="3323" y="82831"/>
                  </a:lnTo>
                  <a:lnTo>
                    <a:pt x="13769" y="103590"/>
                  </a:lnTo>
                  <a:lnTo>
                    <a:pt x="59040" y="143353"/>
                  </a:lnTo>
                  <a:lnTo>
                    <a:pt x="89839" y="159319"/>
                  </a:lnTo>
                  <a:lnTo>
                    <a:pt x="100257" y="160082"/>
                  </a:lnTo>
                  <a:lnTo>
                    <a:pt x="121192" y="154691"/>
                  </a:lnTo>
                  <a:lnTo>
                    <a:pt x="173736" y="126514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41" name="Frihandsfigur 40"/>
            <p:cNvSpPr/>
            <p:nvPr/>
          </p:nvSpPr>
          <p:spPr>
            <a:xfrm>
              <a:off x="2444006" y="4557762"/>
              <a:ext cx="98390" cy="221841"/>
            </a:xfrm>
            <a:custGeom>
              <a:avLst/>
              <a:gdLst/>
              <a:ahLst/>
              <a:cxnLst/>
              <a:rect l="0" t="0" r="0" b="0"/>
              <a:pathLst>
                <a:path w="98880" h="220581">
                  <a:moveTo>
                    <a:pt x="30681" y="372"/>
                  </a:moveTo>
                  <a:lnTo>
                    <a:pt x="30681" y="58989"/>
                  </a:lnTo>
                  <a:lnTo>
                    <a:pt x="29511" y="111993"/>
                  </a:lnTo>
                  <a:lnTo>
                    <a:pt x="22347" y="163711"/>
                  </a:lnTo>
                  <a:lnTo>
                    <a:pt x="18788" y="193460"/>
                  </a:lnTo>
                  <a:lnTo>
                    <a:pt x="9407" y="218380"/>
                  </a:lnTo>
                  <a:lnTo>
                    <a:pt x="5970" y="220580"/>
                  </a:lnTo>
                  <a:lnTo>
                    <a:pt x="3678" y="216197"/>
                  </a:lnTo>
                  <a:lnTo>
                    <a:pt x="0" y="172726"/>
                  </a:lnTo>
                  <a:lnTo>
                    <a:pt x="10667" y="116699"/>
                  </a:lnTo>
                  <a:lnTo>
                    <a:pt x="28478" y="64781"/>
                  </a:lnTo>
                  <a:lnTo>
                    <a:pt x="80001" y="4067"/>
                  </a:lnTo>
                  <a:lnTo>
                    <a:pt x="88128" y="496"/>
                  </a:lnTo>
                  <a:lnTo>
                    <a:pt x="98879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</p:grpSp>
      <p:cxnSp>
        <p:nvCxnSpPr>
          <p:cNvPr id="43" name="Rak 42"/>
          <p:cNvCxnSpPr/>
          <p:nvPr/>
        </p:nvCxnSpPr>
        <p:spPr>
          <a:xfrm flipH="1">
            <a:off x="2037398" y="2614249"/>
            <a:ext cx="360045" cy="360627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ak 43"/>
          <p:cNvCxnSpPr/>
          <p:nvPr/>
        </p:nvCxnSpPr>
        <p:spPr>
          <a:xfrm>
            <a:off x="2407444" y="4169684"/>
            <a:ext cx="360045" cy="66783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ak 44"/>
          <p:cNvCxnSpPr/>
          <p:nvPr/>
        </p:nvCxnSpPr>
        <p:spPr>
          <a:xfrm flipH="1">
            <a:off x="1223010" y="189421"/>
            <a:ext cx="321469" cy="19428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p 54"/>
          <p:cNvGrpSpPr>
            <a:grpSpLocks/>
          </p:cNvGrpSpPr>
          <p:nvPr/>
        </p:nvGrpSpPr>
        <p:grpSpPr bwMode="auto">
          <a:xfrm>
            <a:off x="1648778" y="75283"/>
            <a:ext cx="710089" cy="342414"/>
            <a:chOff x="1831958" y="84227"/>
            <a:chExt cx="789638" cy="379027"/>
          </a:xfrm>
        </p:grpSpPr>
        <p:sp>
          <p:nvSpPr>
            <p:cNvPr id="46" name="Frihandsfigur 45"/>
            <p:cNvSpPr/>
            <p:nvPr/>
          </p:nvSpPr>
          <p:spPr>
            <a:xfrm>
              <a:off x="1863734" y="104388"/>
              <a:ext cx="52431" cy="286286"/>
            </a:xfrm>
            <a:custGeom>
              <a:avLst/>
              <a:gdLst/>
              <a:ahLst/>
              <a:cxnLst/>
              <a:rect l="0" t="0" r="0" b="0"/>
              <a:pathLst>
                <a:path w="52643" h="284271">
                  <a:moveTo>
                    <a:pt x="52642" y="0"/>
                  </a:moveTo>
                  <a:lnTo>
                    <a:pt x="44309" y="37478"/>
                  </a:lnTo>
                  <a:lnTo>
                    <a:pt x="35167" y="96486"/>
                  </a:lnTo>
                  <a:lnTo>
                    <a:pt x="32293" y="156536"/>
                  </a:lnTo>
                  <a:lnTo>
                    <a:pt x="26136" y="213805"/>
                  </a:lnTo>
                  <a:lnTo>
                    <a:pt x="13654" y="259433"/>
                  </a:lnTo>
                  <a:lnTo>
                    <a:pt x="0" y="28427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47" name="Frihandsfigur 46"/>
            <p:cNvSpPr/>
            <p:nvPr/>
          </p:nvSpPr>
          <p:spPr>
            <a:xfrm>
              <a:off x="1831958" y="104388"/>
              <a:ext cx="258976" cy="274190"/>
            </a:xfrm>
            <a:custGeom>
              <a:avLst/>
              <a:gdLst/>
              <a:ahLst/>
              <a:cxnLst/>
              <a:rect l="0" t="0" r="0" b="0"/>
              <a:pathLst>
                <a:path w="259143" h="273742">
                  <a:moveTo>
                    <a:pt x="84228" y="0"/>
                  </a:moveTo>
                  <a:lnTo>
                    <a:pt x="139273" y="17959"/>
                  </a:lnTo>
                  <a:lnTo>
                    <a:pt x="190681" y="34787"/>
                  </a:lnTo>
                  <a:lnTo>
                    <a:pt x="214599" y="48216"/>
                  </a:lnTo>
                  <a:lnTo>
                    <a:pt x="249474" y="95560"/>
                  </a:lnTo>
                  <a:lnTo>
                    <a:pt x="257107" y="119291"/>
                  </a:lnTo>
                  <a:lnTo>
                    <a:pt x="259142" y="132170"/>
                  </a:lnTo>
                  <a:lnTo>
                    <a:pt x="255164" y="155839"/>
                  </a:lnTo>
                  <a:lnTo>
                    <a:pt x="233547" y="199629"/>
                  </a:lnTo>
                  <a:lnTo>
                    <a:pt x="198341" y="233669"/>
                  </a:lnTo>
                  <a:lnTo>
                    <a:pt x="166782" y="254589"/>
                  </a:lnTo>
                  <a:lnTo>
                    <a:pt x="127146" y="267547"/>
                  </a:lnTo>
                  <a:lnTo>
                    <a:pt x="65063" y="269398"/>
                  </a:lnTo>
                  <a:lnTo>
                    <a:pt x="38276" y="267132"/>
                  </a:lnTo>
                  <a:lnTo>
                    <a:pt x="0" y="27374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48" name="Frihandsfigur 47"/>
            <p:cNvSpPr/>
            <p:nvPr/>
          </p:nvSpPr>
          <p:spPr>
            <a:xfrm>
              <a:off x="2156075" y="207881"/>
              <a:ext cx="170003" cy="166664"/>
            </a:xfrm>
            <a:custGeom>
              <a:avLst/>
              <a:gdLst/>
              <a:ahLst/>
              <a:cxnLst/>
              <a:rect l="0" t="0" r="0" b="0"/>
              <a:pathLst>
                <a:path w="171463" h="167501">
                  <a:moveTo>
                    <a:pt x="34591" y="24003"/>
                  </a:moveTo>
                  <a:lnTo>
                    <a:pt x="23413" y="40771"/>
                  </a:lnTo>
                  <a:lnTo>
                    <a:pt x="24799" y="46880"/>
                  </a:lnTo>
                  <a:lnTo>
                    <a:pt x="30403" y="52123"/>
                  </a:lnTo>
                  <a:lnTo>
                    <a:pt x="49107" y="59898"/>
                  </a:lnTo>
                  <a:lnTo>
                    <a:pt x="84776" y="63105"/>
                  </a:lnTo>
                  <a:lnTo>
                    <a:pt x="139552" y="51221"/>
                  </a:lnTo>
                  <a:lnTo>
                    <a:pt x="145509" y="45658"/>
                  </a:lnTo>
                  <a:lnTo>
                    <a:pt x="148311" y="38440"/>
                  </a:lnTo>
                  <a:lnTo>
                    <a:pt x="149009" y="30118"/>
                  </a:lnTo>
                  <a:lnTo>
                    <a:pt x="145965" y="23401"/>
                  </a:lnTo>
                  <a:lnTo>
                    <a:pt x="133223" y="12817"/>
                  </a:lnTo>
                  <a:lnTo>
                    <a:pt x="106319" y="282"/>
                  </a:lnTo>
                  <a:lnTo>
                    <a:pt x="97618" y="0"/>
                  </a:lnTo>
                  <a:lnTo>
                    <a:pt x="54012" y="16828"/>
                  </a:lnTo>
                  <a:lnTo>
                    <a:pt x="29167" y="33056"/>
                  </a:lnTo>
                  <a:lnTo>
                    <a:pt x="12577" y="58271"/>
                  </a:lnTo>
                  <a:lnTo>
                    <a:pt x="252" y="87969"/>
                  </a:lnTo>
                  <a:lnTo>
                    <a:pt x="0" y="98233"/>
                  </a:lnTo>
                  <a:lnTo>
                    <a:pt x="5959" y="118995"/>
                  </a:lnTo>
                  <a:lnTo>
                    <a:pt x="19526" y="133682"/>
                  </a:lnTo>
                  <a:lnTo>
                    <a:pt x="60900" y="162622"/>
                  </a:lnTo>
                  <a:lnTo>
                    <a:pt x="84108" y="167500"/>
                  </a:lnTo>
                  <a:lnTo>
                    <a:pt x="117893" y="164657"/>
                  </a:lnTo>
                  <a:lnTo>
                    <a:pt x="136345" y="156316"/>
                  </a:lnTo>
                  <a:lnTo>
                    <a:pt x="144541" y="150816"/>
                  </a:lnTo>
                  <a:lnTo>
                    <a:pt x="156767" y="135347"/>
                  </a:lnTo>
                  <a:lnTo>
                    <a:pt x="171462" y="1082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49" name="Frihandsfigur 48"/>
            <p:cNvSpPr/>
            <p:nvPr/>
          </p:nvSpPr>
          <p:spPr>
            <a:xfrm>
              <a:off x="2326078" y="315407"/>
              <a:ext cx="12710" cy="13441"/>
            </a:xfrm>
            <a:custGeom>
              <a:avLst/>
              <a:gdLst/>
              <a:ahLst/>
              <a:cxnLst/>
              <a:rect l="0" t="0" r="0" b="0"/>
              <a:pathLst>
                <a:path w="12701" h="12701">
                  <a:moveTo>
                    <a:pt x="0" y="0"/>
                  </a:moveTo>
                  <a:lnTo>
                    <a:pt x="12700" y="127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50" name="Frihandsfigur 49"/>
            <p:cNvSpPr/>
            <p:nvPr/>
          </p:nvSpPr>
          <p:spPr>
            <a:xfrm>
              <a:off x="2448415" y="84227"/>
              <a:ext cx="173181" cy="306447"/>
            </a:xfrm>
            <a:custGeom>
              <a:avLst/>
              <a:gdLst/>
              <a:ahLst/>
              <a:cxnLst/>
              <a:rect l="0" t="0" r="0" b="0"/>
              <a:pathLst>
                <a:path w="173107" h="305328">
                  <a:moveTo>
                    <a:pt x="173106" y="0"/>
                  </a:moveTo>
                  <a:lnTo>
                    <a:pt x="141824" y="9576"/>
                  </a:lnTo>
                  <a:lnTo>
                    <a:pt x="103418" y="39404"/>
                  </a:lnTo>
                  <a:lnTo>
                    <a:pt x="76110" y="75244"/>
                  </a:lnTo>
                  <a:lnTo>
                    <a:pt x="48824" y="132135"/>
                  </a:lnTo>
                  <a:lnTo>
                    <a:pt x="30317" y="185285"/>
                  </a:lnTo>
                  <a:lnTo>
                    <a:pt x="11814" y="247188"/>
                  </a:lnTo>
                  <a:lnTo>
                    <a:pt x="0" y="290203"/>
                  </a:lnTo>
                  <a:lnTo>
                    <a:pt x="380" y="295245"/>
                  </a:lnTo>
                  <a:lnTo>
                    <a:pt x="4650" y="3053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51" name="Frihandsfigur 50"/>
            <p:cNvSpPr/>
            <p:nvPr/>
          </p:nvSpPr>
          <p:spPr>
            <a:xfrm>
              <a:off x="2389630" y="210569"/>
              <a:ext cx="200190" cy="41667"/>
            </a:xfrm>
            <a:custGeom>
              <a:avLst/>
              <a:gdLst/>
              <a:ahLst/>
              <a:cxnLst/>
              <a:rect l="0" t="0" r="0" b="0"/>
              <a:pathLst>
                <a:path w="200042" h="42115">
                  <a:moveTo>
                    <a:pt x="0" y="42114"/>
                  </a:moveTo>
                  <a:lnTo>
                    <a:pt x="11178" y="30936"/>
                  </a:lnTo>
                  <a:lnTo>
                    <a:pt x="29144" y="25448"/>
                  </a:lnTo>
                  <a:lnTo>
                    <a:pt x="92312" y="14400"/>
                  </a:lnTo>
                  <a:lnTo>
                    <a:pt x="150729" y="8174"/>
                  </a:lnTo>
                  <a:lnTo>
                    <a:pt x="20004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52" name="Frihandsfigur 51"/>
            <p:cNvSpPr/>
            <p:nvPr/>
          </p:nvSpPr>
          <p:spPr>
            <a:xfrm>
              <a:off x="2578698" y="347664"/>
              <a:ext cx="11122" cy="10753"/>
            </a:xfrm>
            <a:custGeom>
              <a:avLst/>
              <a:gdLst/>
              <a:ahLst/>
              <a:cxnLst/>
              <a:rect l="0" t="0" r="0" b="0"/>
              <a:pathLst>
                <a:path w="10530" h="10529">
                  <a:moveTo>
                    <a:pt x="10529" y="0"/>
                  </a:moveTo>
                  <a:lnTo>
                    <a:pt x="0" y="105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53" name="Frihandsfigur 52"/>
            <p:cNvSpPr/>
            <p:nvPr/>
          </p:nvSpPr>
          <p:spPr>
            <a:xfrm>
              <a:off x="2442060" y="336912"/>
              <a:ext cx="22243" cy="83332"/>
            </a:xfrm>
            <a:custGeom>
              <a:avLst/>
              <a:gdLst/>
              <a:ahLst/>
              <a:cxnLst/>
              <a:rect l="0" t="0" r="0" b="0"/>
              <a:pathLst>
                <a:path w="21058" h="84229">
                  <a:moveTo>
                    <a:pt x="21057" y="0"/>
                  </a:moveTo>
                  <a:lnTo>
                    <a:pt x="9879" y="16768"/>
                  </a:lnTo>
                  <a:lnTo>
                    <a:pt x="2927" y="49552"/>
                  </a:lnTo>
                  <a:lnTo>
                    <a:pt x="0" y="842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  <p:sp>
          <p:nvSpPr>
            <p:cNvPr id="54" name="Frihandsfigur 53"/>
            <p:cNvSpPr/>
            <p:nvPr/>
          </p:nvSpPr>
          <p:spPr>
            <a:xfrm>
              <a:off x="2410284" y="430996"/>
              <a:ext cx="22243" cy="32258"/>
            </a:xfrm>
            <a:custGeom>
              <a:avLst/>
              <a:gdLst/>
              <a:ahLst/>
              <a:cxnLst/>
              <a:rect l="0" t="0" r="0" b="0"/>
              <a:pathLst>
                <a:path w="21057" h="31586">
                  <a:moveTo>
                    <a:pt x="21056" y="0"/>
                  </a:moveTo>
                  <a:lnTo>
                    <a:pt x="6585" y="15641"/>
                  </a:lnTo>
                  <a:lnTo>
                    <a:pt x="0" y="3158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sv-SE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 smtClean="0"/>
              <a:t>Resultat</a:t>
            </a:r>
            <a:endParaRPr lang="sv-SE" b="1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sv-SE" sz="2400" dirty="0" smtClean="0"/>
              <a:t>Interagerar mer med elever</a:t>
            </a:r>
          </a:p>
          <a:p>
            <a:pPr>
              <a:lnSpc>
                <a:spcPct val="150000"/>
              </a:lnSpc>
            </a:pPr>
            <a:r>
              <a:rPr lang="sv-SE" sz="2400" dirty="0" smtClean="0"/>
              <a:t>Elever mer delaktiga i informationssökningsprocessen</a:t>
            </a:r>
          </a:p>
          <a:p>
            <a:pPr>
              <a:lnSpc>
                <a:spcPct val="150000"/>
              </a:lnSpc>
            </a:pPr>
            <a:r>
              <a:rPr lang="sv-SE" sz="2400" dirty="0" smtClean="0"/>
              <a:t>Synliggör det digitala biblioteket &amp; ökad användning av digitala resurser</a:t>
            </a:r>
          </a:p>
          <a:p>
            <a:pPr>
              <a:lnSpc>
                <a:spcPct val="150000"/>
              </a:lnSpc>
            </a:pPr>
            <a:r>
              <a:rPr lang="sv-SE" sz="2400" dirty="0" smtClean="0"/>
              <a:t>Inspirerat lärare </a:t>
            </a:r>
          </a:p>
          <a:p>
            <a:pPr>
              <a:lnSpc>
                <a:spcPct val="150000"/>
              </a:lnSpc>
            </a:pPr>
            <a:r>
              <a:rPr lang="sv-SE" sz="2400" dirty="0" smtClean="0"/>
              <a:t>Tydliggjort biblioteket som pedagogisk resurs</a:t>
            </a:r>
          </a:p>
          <a:p>
            <a:pPr>
              <a:lnSpc>
                <a:spcPct val="150000"/>
              </a:lnSpc>
            </a:pPr>
            <a:r>
              <a:rPr lang="sv-SE" sz="2400" dirty="0" smtClean="0"/>
              <a:t>Biblioteket - en dynamisk &amp; kreativ lärmiljö</a:t>
            </a:r>
          </a:p>
          <a:p>
            <a:pPr>
              <a:lnSpc>
                <a:spcPct val="150000"/>
              </a:lnSpc>
            </a:pPr>
            <a:endParaRPr lang="sv-SE" sz="2400" dirty="0" smtClean="0"/>
          </a:p>
          <a:p>
            <a:endParaRPr lang="sv-SE" dirty="0" smtClean="0"/>
          </a:p>
          <a:p>
            <a:endParaRPr lang="sv-SE" dirty="0"/>
          </a:p>
        </p:txBody>
      </p:sp>
      <p:pic>
        <p:nvPicPr>
          <p:cNvPr id="4" name="Picture 5" descr="Nacka liten cmyk kopie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357166"/>
            <a:ext cx="1079500" cy="84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 smtClean="0">
                <a:solidFill>
                  <a:schemeClr val="tx2"/>
                </a:solidFill>
              </a:rPr>
              <a:t>En Smart(board)-hälsning från elever på Nacka gymnasium!</a:t>
            </a:r>
            <a:endParaRPr lang="sv-SE" dirty="0">
              <a:solidFill>
                <a:schemeClr val="tx2"/>
              </a:solidFill>
            </a:endParaRPr>
          </a:p>
        </p:txBody>
      </p:sp>
      <p:pic>
        <p:nvPicPr>
          <p:cNvPr id="4" name="Platshållare för innehåll 3" descr="IMG_656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5" name="Picture 5" descr="Nacka liten cmyk kopie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857232"/>
            <a:ext cx="1079500" cy="84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öde">
  <a:themeElements>
    <a:clrScheme name="Flöd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öde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öde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344</TotalTime>
  <Words>72</Words>
  <Application>Microsoft Office PowerPoint</Application>
  <PresentationFormat>Bildspel på skärmen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Bildrubriker</vt:lpstr>
      </vt:variant>
      <vt:variant>
        <vt:i4>10</vt:i4>
      </vt:variant>
    </vt:vector>
  </HeadingPairs>
  <TitlesOfParts>
    <vt:vector size="12" baseType="lpstr">
      <vt:lpstr>Flöde</vt:lpstr>
      <vt:lpstr>Office-tema</vt:lpstr>
      <vt:lpstr>Bild 1</vt:lpstr>
      <vt:lpstr> Behov av förändring</vt:lpstr>
      <vt:lpstr>Smartboard på prov</vt:lpstr>
      <vt:lpstr>  Efter</vt:lpstr>
      <vt:lpstr>Bild 5</vt:lpstr>
      <vt:lpstr>Bild 6</vt:lpstr>
      <vt:lpstr>Bild 7</vt:lpstr>
      <vt:lpstr>Resultat</vt:lpstr>
      <vt:lpstr>En Smart(board)-hälsning från elever på Nacka gymnasium!</vt:lpstr>
      <vt:lpstr>En Smart(board)-hälsning från elever på Nacka gymnasium!</vt:lpstr>
    </vt:vector>
  </TitlesOfParts>
  <Company>Nacka kommun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Så jobbar vi med en Smartboard på biblioteket!</dc:title>
  <dc:creator>marasb</dc:creator>
  <cp:lastModifiedBy>aa12264</cp:lastModifiedBy>
  <cp:revision>46</cp:revision>
  <dcterms:created xsi:type="dcterms:W3CDTF">2011-11-21T12:34:35Z</dcterms:created>
  <dcterms:modified xsi:type="dcterms:W3CDTF">2011-11-30T15:39:32Z</dcterms:modified>
</cp:coreProperties>
</file>